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7" r:id="rId1"/>
  </p:sldMasterIdLst>
  <p:sldIdLst>
    <p:sldId id="256" r:id="rId2"/>
    <p:sldId id="258" r:id="rId3"/>
    <p:sldId id="259" r:id="rId4"/>
    <p:sldId id="260" r:id="rId5"/>
    <p:sldId id="261" r:id="rId6"/>
    <p:sldId id="262" r:id="rId7"/>
    <p:sldId id="266" r:id="rId8"/>
    <p:sldId id="267" r:id="rId9"/>
    <p:sldId id="271" r:id="rId10"/>
    <p:sldId id="263" r:id="rId11"/>
    <p:sldId id="270" r:id="rId12"/>
    <p:sldId id="264" r:id="rId13"/>
    <p:sldId id="268" r:id="rId14"/>
    <p:sldId id="273" r:id="rId15"/>
    <p:sldId id="269"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91A4C75-5B53-4EDD-8041-73DDBC15D928}" v="19" dt="2025-06-15T04:09:45.4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59" d="100"/>
          <a:sy n="159" d="100"/>
        </p:scale>
        <p:origin x="8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an Copple" userId="d3a37ada10ac9b95" providerId="LiveId" clId="{E91A4C75-5B53-4EDD-8041-73DDBC15D928}"/>
    <pc:docChg chg="modSld">
      <pc:chgData name="Sean Copple" userId="d3a37ada10ac9b95" providerId="LiveId" clId="{E91A4C75-5B53-4EDD-8041-73DDBC15D928}" dt="2025-06-15T04:09:45.407" v="18"/>
      <pc:docMkLst>
        <pc:docMk/>
      </pc:docMkLst>
      <pc:sldChg chg="modAnim">
        <pc:chgData name="Sean Copple" userId="d3a37ada10ac9b95" providerId="LiveId" clId="{E91A4C75-5B53-4EDD-8041-73DDBC15D928}" dt="2025-06-15T04:01:05.774" v="0"/>
        <pc:sldMkLst>
          <pc:docMk/>
          <pc:sldMk cId="131267394" sldId="256"/>
        </pc:sldMkLst>
      </pc:sldChg>
      <pc:sldChg chg="modAnim">
        <pc:chgData name="Sean Copple" userId="d3a37ada10ac9b95" providerId="LiveId" clId="{E91A4C75-5B53-4EDD-8041-73DDBC15D928}" dt="2025-06-15T04:02:12.184" v="1"/>
        <pc:sldMkLst>
          <pc:docMk/>
          <pc:sldMk cId="2644241815" sldId="258"/>
        </pc:sldMkLst>
      </pc:sldChg>
      <pc:sldChg chg="modAnim">
        <pc:chgData name="Sean Copple" userId="d3a37ada10ac9b95" providerId="LiveId" clId="{E91A4C75-5B53-4EDD-8041-73DDBC15D928}" dt="2025-06-15T04:06:07.110" v="2"/>
        <pc:sldMkLst>
          <pc:docMk/>
          <pc:sldMk cId="966329554" sldId="259"/>
        </pc:sldMkLst>
      </pc:sldChg>
      <pc:sldChg chg="modAnim">
        <pc:chgData name="Sean Copple" userId="d3a37ada10ac9b95" providerId="LiveId" clId="{E91A4C75-5B53-4EDD-8041-73DDBC15D928}" dt="2025-06-15T04:07:59.277" v="7"/>
        <pc:sldMkLst>
          <pc:docMk/>
          <pc:sldMk cId="2078836596" sldId="260"/>
        </pc:sldMkLst>
      </pc:sldChg>
      <pc:sldChg chg="modAnim">
        <pc:chgData name="Sean Copple" userId="d3a37ada10ac9b95" providerId="LiveId" clId="{E91A4C75-5B53-4EDD-8041-73DDBC15D928}" dt="2025-06-15T04:08:44.026" v="8"/>
        <pc:sldMkLst>
          <pc:docMk/>
          <pc:sldMk cId="101158460" sldId="261"/>
        </pc:sldMkLst>
      </pc:sldChg>
      <pc:sldChg chg="modAnim">
        <pc:chgData name="Sean Copple" userId="d3a37ada10ac9b95" providerId="LiveId" clId="{E91A4C75-5B53-4EDD-8041-73DDBC15D928}" dt="2025-06-15T04:08:50.262" v="9"/>
        <pc:sldMkLst>
          <pc:docMk/>
          <pc:sldMk cId="2137373368" sldId="262"/>
        </pc:sldMkLst>
      </pc:sldChg>
      <pc:sldChg chg="modAnim">
        <pc:chgData name="Sean Copple" userId="d3a37ada10ac9b95" providerId="LiveId" clId="{E91A4C75-5B53-4EDD-8041-73DDBC15D928}" dt="2025-06-15T04:09:15.849" v="13"/>
        <pc:sldMkLst>
          <pc:docMk/>
          <pc:sldMk cId="486312982" sldId="263"/>
        </pc:sldMkLst>
      </pc:sldChg>
      <pc:sldChg chg="modAnim">
        <pc:chgData name="Sean Copple" userId="d3a37ada10ac9b95" providerId="LiveId" clId="{E91A4C75-5B53-4EDD-8041-73DDBC15D928}" dt="2025-06-15T04:09:29.060" v="15"/>
        <pc:sldMkLst>
          <pc:docMk/>
          <pc:sldMk cId="3081976463" sldId="264"/>
        </pc:sldMkLst>
      </pc:sldChg>
      <pc:sldChg chg="modAnim">
        <pc:chgData name="Sean Copple" userId="d3a37ada10ac9b95" providerId="LiveId" clId="{E91A4C75-5B53-4EDD-8041-73DDBC15D928}" dt="2025-06-15T04:08:58.220" v="10"/>
        <pc:sldMkLst>
          <pc:docMk/>
          <pc:sldMk cId="1588530877" sldId="266"/>
        </pc:sldMkLst>
      </pc:sldChg>
      <pc:sldChg chg="modAnim">
        <pc:chgData name="Sean Copple" userId="d3a37ada10ac9b95" providerId="LiveId" clId="{E91A4C75-5B53-4EDD-8041-73DDBC15D928}" dt="2025-06-15T04:09:05.977" v="11"/>
        <pc:sldMkLst>
          <pc:docMk/>
          <pc:sldMk cId="510600932" sldId="267"/>
        </pc:sldMkLst>
      </pc:sldChg>
      <pc:sldChg chg="modAnim">
        <pc:chgData name="Sean Copple" userId="d3a37ada10ac9b95" providerId="LiveId" clId="{E91A4C75-5B53-4EDD-8041-73DDBC15D928}" dt="2025-06-15T04:09:34.870" v="16"/>
        <pc:sldMkLst>
          <pc:docMk/>
          <pc:sldMk cId="4188746426" sldId="268"/>
        </pc:sldMkLst>
      </pc:sldChg>
      <pc:sldChg chg="modAnim">
        <pc:chgData name="Sean Copple" userId="d3a37ada10ac9b95" providerId="LiveId" clId="{E91A4C75-5B53-4EDD-8041-73DDBC15D928}" dt="2025-06-15T04:09:45.407" v="18"/>
        <pc:sldMkLst>
          <pc:docMk/>
          <pc:sldMk cId="3780971748" sldId="269"/>
        </pc:sldMkLst>
      </pc:sldChg>
      <pc:sldChg chg="modAnim">
        <pc:chgData name="Sean Copple" userId="d3a37ada10ac9b95" providerId="LiveId" clId="{E91A4C75-5B53-4EDD-8041-73DDBC15D928}" dt="2025-06-15T04:09:21.204" v="14"/>
        <pc:sldMkLst>
          <pc:docMk/>
          <pc:sldMk cId="960571738" sldId="270"/>
        </pc:sldMkLst>
      </pc:sldChg>
      <pc:sldChg chg="modAnim">
        <pc:chgData name="Sean Copple" userId="d3a37ada10ac9b95" providerId="LiveId" clId="{E91A4C75-5B53-4EDD-8041-73DDBC15D928}" dt="2025-06-15T04:09:10.781" v="12"/>
        <pc:sldMkLst>
          <pc:docMk/>
          <pc:sldMk cId="3548032405" sldId="271"/>
        </pc:sldMkLst>
      </pc:sldChg>
      <pc:sldChg chg="modAnim">
        <pc:chgData name="Sean Copple" userId="d3a37ada10ac9b95" providerId="LiveId" clId="{E91A4C75-5B53-4EDD-8041-73DDBC15D928}" dt="2025-06-15T04:09:40.911" v="17"/>
        <pc:sldMkLst>
          <pc:docMk/>
          <pc:sldMk cId="1064744066" sldId="273"/>
        </pc:sldMkLst>
      </pc:sldChg>
    </pc:docChg>
  </pc:docChgLst>
</pc:chgInfo>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jpeg>
</file>

<file path=ppt/media/image18.jpeg>
</file>

<file path=ppt/media/image2.png>
</file>

<file path=ppt/media/image3.png>
</file>

<file path=ppt/media/image4.png>
</file>

<file path=ppt/media/image5.jpeg>
</file>

<file path=ppt/media/image6.jpeg>
</file>

<file path=ppt/media/image7.jpeg>
</file>

<file path=ppt/media/image8.jpeg>
</file>

<file path=ppt/media/image9.jpe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A2FAA695-64F0-48B9-B813-BA29F61AB435}" type="datetimeFigureOut">
              <a:rPr lang="en-US" smtClean="0"/>
              <a:t>6/15/2025</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9164312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3806389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42310616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62235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586810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2FAA695-64F0-48B9-B813-BA29F61AB435}" type="datetimeFigureOut">
              <a:rPr lang="en-US" smtClean="0"/>
              <a:t>6/15/2025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5383407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2FAA695-64F0-48B9-B813-BA29F61AB435}" type="datetimeFigureOut">
              <a:rPr lang="en-US" smtClean="0"/>
              <a:t>6/15/2025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30855971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FAA695-64F0-48B9-B813-BA29F61AB435}" type="datetimeFigureOut">
              <a:rPr lang="en-US" smtClean="0"/>
              <a:t>6/15/2025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8046615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FAA695-64F0-48B9-B813-BA29F61AB435}" type="datetimeFigureOut">
              <a:rPr lang="en-US" smtClean="0"/>
              <a:t>6/15/2025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16339452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FAA695-64F0-48B9-B813-BA29F61AB435}" type="datetimeFigureOut">
              <a:rPr lang="en-US" smtClean="0"/>
              <a:t>6/15/2025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789600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FAA695-64F0-48B9-B813-BA29F61AB435}" type="datetimeFigureOut">
              <a:rPr lang="en-US" smtClean="0"/>
              <a:t>6/15/2025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99754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2FAA695-64F0-48B9-B813-BA29F61AB435}" type="datetimeFigureOut">
              <a:rPr lang="en-US" smtClean="0"/>
              <a:t>6/15/2025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4463354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2FAA695-64F0-48B9-B813-BA29F61AB435}" type="datetimeFigureOut">
              <a:rPr lang="en-US" smtClean="0"/>
              <a:t>6/15/2025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9415859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2FAA695-64F0-48B9-B813-BA29F61AB435}" type="datetimeFigureOut">
              <a:rPr lang="en-US" smtClean="0"/>
              <a:t>6/15/2025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9762256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FAA695-64F0-48B9-B813-BA29F61AB435}" type="datetimeFigureOut">
              <a:rPr lang="en-US" smtClean="0"/>
              <a:t>6/15/2025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900283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19844208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10675447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2FAA695-64F0-48B9-B813-BA29F61AB435}" type="datetimeFigureOut">
              <a:rPr lang="en-US" smtClean="0"/>
              <a:t>6/15/2025</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CA6903B-5128-4ADF-8785-5BFFE8EFDE3B}" type="slidenum">
              <a:rPr lang="en-US" smtClean="0"/>
              <a:t>‹#›</a:t>
            </a:fld>
            <a:endParaRPr lang="en-US"/>
          </a:p>
        </p:txBody>
      </p:sp>
    </p:spTree>
    <p:extLst>
      <p:ext uri="{BB962C8B-B14F-4D97-AF65-F5344CB8AC3E}">
        <p14:creationId xmlns:p14="http://schemas.microsoft.com/office/powerpoint/2010/main" val="272329164"/>
      </p:ext>
    </p:extLst>
  </p:cSld>
  <p:clrMap bg1="dk1" tx1="lt1" bg2="dk2" tx2="lt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 id="2147483809" r:id="rId12"/>
    <p:sldLayoutId id="2147483810" r:id="rId13"/>
    <p:sldLayoutId id="2147483811" r:id="rId14"/>
    <p:sldLayoutId id="2147483812" r:id="rId15"/>
    <p:sldLayoutId id="2147483813" r:id="rId16"/>
    <p:sldLayoutId id="2147483814"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4.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5.jpeg"/><Relationship Id="rId5" Type="http://schemas.openxmlformats.org/officeDocument/2006/relationships/image" Target="../media/image2.png"/><Relationship Id="rId4" Type="http://schemas.openxmlformats.org/officeDocument/2006/relationships/image" Target="../media/image1.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4.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17.jpeg"/><Relationship Id="rId5" Type="http://schemas.openxmlformats.org/officeDocument/2006/relationships/image" Target="../media/image2.png"/><Relationship Id="rId4" Type="http://schemas.openxmlformats.org/officeDocument/2006/relationships/image" Target="../media/image1.jpe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4.png"/><Relationship Id="rId4" Type="http://schemas.openxmlformats.org/officeDocument/2006/relationships/image" Target="../media/image18.jpeg"/></Relationships>
</file>

<file path=ppt/slides/_rels/slide2.xml.rels><?xml version="1.0" encoding="UTF-8" standalone="yes"?>
<Relationships xmlns="http://schemas.openxmlformats.org/package/2006/relationships"><Relationship Id="rId8" Type="http://schemas.openxmlformats.org/officeDocument/2006/relationships/audio" Target="../media/media5.m4a"/><Relationship Id="rId13" Type="http://schemas.openxmlformats.org/officeDocument/2006/relationships/image" Target="../media/image4.png"/><Relationship Id="rId3" Type="http://schemas.microsoft.com/office/2007/relationships/media" Target="../media/media3.m4a"/><Relationship Id="rId7" Type="http://schemas.microsoft.com/office/2007/relationships/media" Target="../media/media5.m4a"/><Relationship Id="rId12" Type="http://schemas.openxmlformats.org/officeDocument/2006/relationships/image" Target="../media/image5.jpe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audio" Target="../media/media4.m4a"/><Relationship Id="rId11" Type="http://schemas.openxmlformats.org/officeDocument/2006/relationships/slideLayout" Target="../slideLayouts/slideLayout1.xml"/><Relationship Id="rId5" Type="http://schemas.microsoft.com/office/2007/relationships/media" Target="../media/media4.m4a"/><Relationship Id="rId10" Type="http://schemas.openxmlformats.org/officeDocument/2006/relationships/audio" Target="../media/media6.m4a"/><Relationship Id="rId4" Type="http://schemas.openxmlformats.org/officeDocument/2006/relationships/audio" Target="../media/media3.m4a"/><Relationship Id="rId9" Type="http://schemas.microsoft.com/office/2007/relationships/media" Target="../media/media6.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microsoft.com/office/2007/relationships/media" Target="../media/media9.m4a"/><Relationship Id="rId7" Type="http://schemas.openxmlformats.org/officeDocument/2006/relationships/image" Target="../media/image4.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7.jpeg"/><Relationship Id="rId5" Type="http://schemas.openxmlformats.org/officeDocument/2006/relationships/slideLayout" Target="../slideLayouts/slideLayout1.xml"/><Relationship Id="rId4" Type="http://schemas.openxmlformats.org/officeDocument/2006/relationships/audio" Target="../media/media9.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0.png"/><Relationship Id="rId5" Type="http://schemas.openxmlformats.org/officeDocument/2006/relationships/image" Target="../media/image2.png"/><Relationship Id="rId4" Type="http://schemas.openxmlformats.org/officeDocument/2006/relationships/image" Target="../media/image1.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4.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4.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106" name="Group 1105">
            <a:extLst>
              <a:ext uri="{FF2B5EF4-FFF2-40B4-BE49-F238E27FC236}">
                <a16:creationId xmlns:a16="http://schemas.microsoft.com/office/drawing/2014/main" id="{096A8A5D-137F-4A8A-9811-F7A867F02E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07" name="Rectangle 1106">
              <a:extLst>
                <a:ext uri="{FF2B5EF4-FFF2-40B4-BE49-F238E27FC236}">
                  <a16:creationId xmlns:a16="http://schemas.microsoft.com/office/drawing/2014/main" id="{6EA64E00-438F-4B4F-9366-7A7230A9A0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08" name="Picture 2">
              <a:extLst>
                <a:ext uri="{FF2B5EF4-FFF2-40B4-BE49-F238E27FC236}">
                  <a16:creationId xmlns:a16="http://schemas.microsoft.com/office/drawing/2014/main" id="{59E6386A-8042-4EC7-A981-EFAC2ACB89D5}"/>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7914894" y="1122363"/>
            <a:ext cx="3156229" cy="2387600"/>
          </a:xfrm>
        </p:spPr>
        <p:txBody>
          <a:bodyPr>
            <a:normAutofit/>
          </a:bodyPr>
          <a:lstStyle/>
          <a:p>
            <a:r>
              <a:rPr lang="en-US" dirty="0"/>
              <a:t>The Smart Bird Feeder</a:t>
            </a:r>
          </a:p>
        </p:txBody>
      </p:sp>
      <p:sp>
        <p:nvSpPr>
          <p:cNvPr id="3" name="Subtitle 2">
            <a:extLst>
              <a:ext uri="{FF2B5EF4-FFF2-40B4-BE49-F238E27FC236}">
                <a16:creationId xmlns:a16="http://schemas.microsoft.com/office/drawing/2014/main" id="{8A45C419-EB60-6BBE-126A-E80B8544BF1B}"/>
              </a:ext>
            </a:extLst>
          </p:cNvPr>
          <p:cNvSpPr>
            <a:spLocks noGrp="1"/>
          </p:cNvSpPr>
          <p:nvPr>
            <p:ph type="subTitle" idx="1"/>
          </p:nvPr>
        </p:nvSpPr>
        <p:spPr>
          <a:xfrm>
            <a:off x="7972042" y="3714751"/>
            <a:ext cx="4564061" cy="2092325"/>
          </a:xfrm>
        </p:spPr>
        <p:txBody>
          <a:bodyPr>
            <a:normAutofit/>
          </a:bodyPr>
          <a:lstStyle/>
          <a:p>
            <a:r>
              <a:rPr lang="en-US" sz="2800" dirty="0"/>
              <a:t>EET411L – Final Project</a:t>
            </a:r>
          </a:p>
        </p:txBody>
      </p:sp>
      <p:pic>
        <p:nvPicPr>
          <p:cNvPr id="1026" name="Picture 2">
            <a:extLst>
              <a:ext uri="{FF2B5EF4-FFF2-40B4-BE49-F238E27FC236}">
                <a16:creationId xmlns:a16="http://schemas.microsoft.com/office/drawing/2014/main" id="{33055A5D-A77A-EAB4-8E21-0A4FD5C97B1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t="4516" r="-1" b="4751"/>
          <a:stretch/>
        </p:blipFill>
        <p:spPr bwMode="auto">
          <a:xfrm>
            <a:off x="-5598" y="-17230"/>
            <a:ext cx="7606165" cy="6875230"/>
          </a:xfrm>
          <a:prstGeom prst="rect">
            <a:avLst/>
          </a:prstGeom>
          <a:noFill/>
          <a:extLst>
            <a:ext uri="{909E8E84-426E-40DD-AFC4-6F175D3DCCD1}">
              <a14:hiddenFill xmlns:a14="http://schemas.microsoft.com/office/drawing/2010/main">
                <a:solidFill>
                  <a:srgbClr val="FFFFFF"/>
                </a:solidFill>
              </a14:hiddenFill>
            </a:ext>
          </a:extLst>
        </p:spPr>
      </p:pic>
      <p:grpSp>
        <p:nvGrpSpPr>
          <p:cNvPr id="1110" name="Group 1109">
            <a:extLst>
              <a:ext uri="{FF2B5EF4-FFF2-40B4-BE49-F238E27FC236}">
                <a16:creationId xmlns:a16="http://schemas.microsoft.com/office/drawing/2014/main" id="{0FA686C7-6B08-416F-AEF3-C204079363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111" name="Rectangle 5">
              <a:extLst>
                <a:ext uri="{FF2B5EF4-FFF2-40B4-BE49-F238E27FC236}">
                  <a16:creationId xmlns:a16="http://schemas.microsoft.com/office/drawing/2014/main" id="{2BBDDDB2-3938-4066-91BA-4907AF88266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112" name="Freeform 6">
              <a:extLst>
                <a:ext uri="{FF2B5EF4-FFF2-40B4-BE49-F238E27FC236}">
                  <a16:creationId xmlns:a16="http://schemas.microsoft.com/office/drawing/2014/main" id="{D2125FCC-F305-4C4C-9CB1-14B83ADD73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13" name="Freeform 7">
              <a:extLst>
                <a:ext uri="{FF2B5EF4-FFF2-40B4-BE49-F238E27FC236}">
                  <a16:creationId xmlns:a16="http://schemas.microsoft.com/office/drawing/2014/main" id="{96643530-0EE0-4AC8-8241-ED8E26ED83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14" name="Rectangle 8">
              <a:extLst>
                <a:ext uri="{FF2B5EF4-FFF2-40B4-BE49-F238E27FC236}">
                  <a16:creationId xmlns:a16="http://schemas.microsoft.com/office/drawing/2014/main" id="{A784F0C8-95D3-4D7D-8FA9-326D3DEA266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115" name="Freeform 9">
              <a:extLst>
                <a:ext uri="{FF2B5EF4-FFF2-40B4-BE49-F238E27FC236}">
                  <a16:creationId xmlns:a16="http://schemas.microsoft.com/office/drawing/2014/main" id="{4D49008E-3A2F-4C2C-85EB-1D228F38E6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16" name="Freeform 10">
              <a:extLst>
                <a:ext uri="{FF2B5EF4-FFF2-40B4-BE49-F238E27FC236}">
                  <a16:creationId xmlns:a16="http://schemas.microsoft.com/office/drawing/2014/main" id="{B09CB0F8-91EE-4A04-91CD-9B9D390ED6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17" name="Freeform 11">
              <a:extLst>
                <a:ext uri="{FF2B5EF4-FFF2-40B4-BE49-F238E27FC236}">
                  <a16:creationId xmlns:a16="http://schemas.microsoft.com/office/drawing/2014/main" id="{954CB039-9A52-4C07-BDB1-747876D868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18" name="Freeform 12">
              <a:extLst>
                <a:ext uri="{FF2B5EF4-FFF2-40B4-BE49-F238E27FC236}">
                  <a16:creationId xmlns:a16="http://schemas.microsoft.com/office/drawing/2014/main" id="{AD9FE313-C425-42A8-92A9-82E74C4096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19" name="Freeform 13">
              <a:extLst>
                <a:ext uri="{FF2B5EF4-FFF2-40B4-BE49-F238E27FC236}">
                  <a16:creationId xmlns:a16="http://schemas.microsoft.com/office/drawing/2014/main" id="{CD506FC5-3A23-48B7-9771-7B77E6DA0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0" name="Freeform 14">
              <a:extLst>
                <a:ext uri="{FF2B5EF4-FFF2-40B4-BE49-F238E27FC236}">
                  <a16:creationId xmlns:a16="http://schemas.microsoft.com/office/drawing/2014/main" id="{6FF54CDF-21B0-46AE-B402-234E62F9D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1" name="Freeform 15">
              <a:extLst>
                <a:ext uri="{FF2B5EF4-FFF2-40B4-BE49-F238E27FC236}">
                  <a16:creationId xmlns:a16="http://schemas.microsoft.com/office/drawing/2014/main" id="{EE88784D-C24D-4FBD-AF34-85BA74966F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2" name="Freeform 16">
              <a:extLst>
                <a:ext uri="{FF2B5EF4-FFF2-40B4-BE49-F238E27FC236}">
                  <a16:creationId xmlns:a16="http://schemas.microsoft.com/office/drawing/2014/main" id="{F524C128-9723-4A4D-BFB5-7EBD5B24FB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3" name="Freeform 17">
              <a:extLst>
                <a:ext uri="{FF2B5EF4-FFF2-40B4-BE49-F238E27FC236}">
                  <a16:creationId xmlns:a16="http://schemas.microsoft.com/office/drawing/2014/main" id="{9C742EF7-4F82-4B4A-9693-4F794B6A5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4" name="Freeform 18">
              <a:extLst>
                <a:ext uri="{FF2B5EF4-FFF2-40B4-BE49-F238E27FC236}">
                  <a16:creationId xmlns:a16="http://schemas.microsoft.com/office/drawing/2014/main" id="{0265747A-2114-4F0F-81B6-618FD38958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5" name="Freeform 19">
              <a:extLst>
                <a:ext uri="{FF2B5EF4-FFF2-40B4-BE49-F238E27FC236}">
                  <a16:creationId xmlns:a16="http://schemas.microsoft.com/office/drawing/2014/main" id="{99E488E3-470E-4FC6-A3B0-141DF162D8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6" name="Freeform 20">
              <a:extLst>
                <a:ext uri="{FF2B5EF4-FFF2-40B4-BE49-F238E27FC236}">
                  <a16:creationId xmlns:a16="http://schemas.microsoft.com/office/drawing/2014/main" id="{612B7DC5-03F3-4B7B-9520-D66144F168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7" name="Freeform 21">
              <a:extLst>
                <a:ext uri="{FF2B5EF4-FFF2-40B4-BE49-F238E27FC236}">
                  <a16:creationId xmlns:a16="http://schemas.microsoft.com/office/drawing/2014/main" id="{B2355AA2-DB69-485A-B600-E3DF02F2DF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8" name="Freeform 22">
              <a:extLst>
                <a:ext uri="{FF2B5EF4-FFF2-40B4-BE49-F238E27FC236}">
                  <a16:creationId xmlns:a16="http://schemas.microsoft.com/office/drawing/2014/main" id="{4DC3AC80-2B15-428E-8B1E-53312C666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9" name="Freeform 23">
              <a:extLst>
                <a:ext uri="{FF2B5EF4-FFF2-40B4-BE49-F238E27FC236}">
                  <a16:creationId xmlns:a16="http://schemas.microsoft.com/office/drawing/2014/main" id="{C48F81D6-640C-4483-9773-8C7BFF461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0" name="Freeform 24">
              <a:extLst>
                <a:ext uri="{FF2B5EF4-FFF2-40B4-BE49-F238E27FC236}">
                  <a16:creationId xmlns:a16="http://schemas.microsoft.com/office/drawing/2014/main" id="{C7AA2EE3-7411-4DCB-B79E-0C5C95D7C7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1" name="Freeform 25">
              <a:extLst>
                <a:ext uri="{FF2B5EF4-FFF2-40B4-BE49-F238E27FC236}">
                  <a16:creationId xmlns:a16="http://schemas.microsoft.com/office/drawing/2014/main" id="{8B84BFA3-B122-4CA5-8C28-79134C9752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2" name="Freeform 26">
              <a:extLst>
                <a:ext uri="{FF2B5EF4-FFF2-40B4-BE49-F238E27FC236}">
                  <a16:creationId xmlns:a16="http://schemas.microsoft.com/office/drawing/2014/main" id="{A7C22B06-B32B-46EB-9428-B7CA7DA1F8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3" name="Freeform 27">
              <a:extLst>
                <a:ext uri="{FF2B5EF4-FFF2-40B4-BE49-F238E27FC236}">
                  <a16:creationId xmlns:a16="http://schemas.microsoft.com/office/drawing/2014/main" id="{1AE1D740-5AF4-4B8F-B533-C8CD4E56E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4" name="Freeform 28">
              <a:extLst>
                <a:ext uri="{FF2B5EF4-FFF2-40B4-BE49-F238E27FC236}">
                  <a16:creationId xmlns:a16="http://schemas.microsoft.com/office/drawing/2014/main" id="{555B0792-99B8-4014-AC84-7B39D21294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5" name="Freeform 29">
              <a:extLst>
                <a:ext uri="{FF2B5EF4-FFF2-40B4-BE49-F238E27FC236}">
                  <a16:creationId xmlns:a16="http://schemas.microsoft.com/office/drawing/2014/main" id="{395B90B6-A4DE-4EEF-B53E-395E8D4AF3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6" name="Freeform 30">
              <a:extLst>
                <a:ext uri="{FF2B5EF4-FFF2-40B4-BE49-F238E27FC236}">
                  <a16:creationId xmlns:a16="http://schemas.microsoft.com/office/drawing/2014/main" id="{A0117576-A27F-4175-BD9D-EE15C96D98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7" name="Freeform 31">
              <a:extLst>
                <a:ext uri="{FF2B5EF4-FFF2-40B4-BE49-F238E27FC236}">
                  <a16:creationId xmlns:a16="http://schemas.microsoft.com/office/drawing/2014/main" id="{93C8332E-93D3-4919-A977-06EC765564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8" name="Freeform 32">
              <a:extLst>
                <a:ext uri="{FF2B5EF4-FFF2-40B4-BE49-F238E27FC236}">
                  <a16:creationId xmlns:a16="http://schemas.microsoft.com/office/drawing/2014/main" id="{B086AC0E-8130-47AC-A510-5285FAE659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9" name="Rectangle 33">
              <a:extLst>
                <a:ext uri="{FF2B5EF4-FFF2-40B4-BE49-F238E27FC236}">
                  <a16:creationId xmlns:a16="http://schemas.microsoft.com/office/drawing/2014/main" id="{DF1BC1DF-8089-49D8-9535-EAB0D7C9A4C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140" name="Freeform 34">
              <a:extLst>
                <a:ext uri="{FF2B5EF4-FFF2-40B4-BE49-F238E27FC236}">
                  <a16:creationId xmlns:a16="http://schemas.microsoft.com/office/drawing/2014/main" id="{97388BAE-DCB9-4B88-9CDE-6FA3304D3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41" name="Freeform 35">
              <a:extLst>
                <a:ext uri="{FF2B5EF4-FFF2-40B4-BE49-F238E27FC236}">
                  <a16:creationId xmlns:a16="http://schemas.microsoft.com/office/drawing/2014/main" id="{7E059A96-E5FE-4EE1-9C6D-3AB208BF6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42" name="Freeform 36">
              <a:extLst>
                <a:ext uri="{FF2B5EF4-FFF2-40B4-BE49-F238E27FC236}">
                  <a16:creationId xmlns:a16="http://schemas.microsoft.com/office/drawing/2014/main" id="{CD6A3DCE-FBEE-41E7-A0EC-CA23A1DF3C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43" name="Freeform 37">
              <a:extLst>
                <a:ext uri="{FF2B5EF4-FFF2-40B4-BE49-F238E27FC236}">
                  <a16:creationId xmlns:a16="http://schemas.microsoft.com/office/drawing/2014/main" id="{52966C83-B07E-463F-B982-F3E074D9D1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44" name="Freeform 38">
              <a:extLst>
                <a:ext uri="{FF2B5EF4-FFF2-40B4-BE49-F238E27FC236}">
                  <a16:creationId xmlns:a16="http://schemas.microsoft.com/office/drawing/2014/main" id="{0F475B53-6578-4C68-AC7C-3BE28EA6A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45" name="Freeform 39">
              <a:extLst>
                <a:ext uri="{FF2B5EF4-FFF2-40B4-BE49-F238E27FC236}">
                  <a16:creationId xmlns:a16="http://schemas.microsoft.com/office/drawing/2014/main" id="{8475C02B-D024-4E20-9EF3-2A7E96740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46" name="Freeform 40">
              <a:extLst>
                <a:ext uri="{FF2B5EF4-FFF2-40B4-BE49-F238E27FC236}">
                  <a16:creationId xmlns:a16="http://schemas.microsoft.com/office/drawing/2014/main" id="{1F5EF5DC-7372-4549-B0A6-800F194068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47" name="Freeform 41">
              <a:extLst>
                <a:ext uri="{FF2B5EF4-FFF2-40B4-BE49-F238E27FC236}">
                  <a16:creationId xmlns:a16="http://schemas.microsoft.com/office/drawing/2014/main" id="{8B908D96-CCB2-426B-862C-2BDB2AF717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48" name="Freeform 42">
              <a:extLst>
                <a:ext uri="{FF2B5EF4-FFF2-40B4-BE49-F238E27FC236}">
                  <a16:creationId xmlns:a16="http://schemas.microsoft.com/office/drawing/2014/main" id="{26752E6D-E46B-4DA2-B280-5C696EF4FD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49" name="Freeform 43">
              <a:extLst>
                <a:ext uri="{FF2B5EF4-FFF2-40B4-BE49-F238E27FC236}">
                  <a16:creationId xmlns:a16="http://schemas.microsoft.com/office/drawing/2014/main" id="{011E7A27-73CF-4E1E-8AE2-B88B96F3B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50" name="Freeform 44">
              <a:extLst>
                <a:ext uri="{FF2B5EF4-FFF2-40B4-BE49-F238E27FC236}">
                  <a16:creationId xmlns:a16="http://schemas.microsoft.com/office/drawing/2014/main" id="{1DBE1EE2-4667-4A45-80F7-217D3B6FA7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51" name="Rectangle 45">
              <a:extLst>
                <a:ext uri="{FF2B5EF4-FFF2-40B4-BE49-F238E27FC236}">
                  <a16:creationId xmlns:a16="http://schemas.microsoft.com/office/drawing/2014/main" id="{A48239BC-3712-4110-AE92-4AC892603DE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152" name="Freeform 46">
              <a:extLst>
                <a:ext uri="{FF2B5EF4-FFF2-40B4-BE49-F238E27FC236}">
                  <a16:creationId xmlns:a16="http://schemas.microsoft.com/office/drawing/2014/main" id="{14B6D739-1C93-4350-BC14-ED88C6341B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53" name="Freeform 47">
              <a:extLst>
                <a:ext uri="{FF2B5EF4-FFF2-40B4-BE49-F238E27FC236}">
                  <a16:creationId xmlns:a16="http://schemas.microsoft.com/office/drawing/2014/main" id="{2F73DF89-CB95-4798-90CA-B7A1DF2D36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54" name="Freeform 48">
              <a:extLst>
                <a:ext uri="{FF2B5EF4-FFF2-40B4-BE49-F238E27FC236}">
                  <a16:creationId xmlns:a16="http://schemas.microsoft.com/office/drawing/2014/main" id="{1DA7D977-8D60-47B5-8071-30A6FA0C9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55" name="Freeform 49">
              <a:extLst>
                <a:ext uri="{FF2B5EF4-FFF2-40B4-BE49-F238E27FC236}">
                  <a16:creationId xmlns:a16="http://schemas.microsoft.com/office/drawing/2014/main" id="{4A241594-4FC5-4570-94B2-724F248A6B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56" name="Freeform 50">
              <a:extLst>
                <a:ext uri="{FF2B5EF4-FFF2-40B4-BE49-F238E27FC236}">
                  <a16:creationId xmlns:a16="http://schemas.microsoft.com/office/drawing/2014/main" id="{9D31F634-1A34-473E-A0FA-D06EB57D97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57" name="Freeform 51">
              <a:extLst>
                <a:ext uri="{FF2B5EF4-FFF2-40B4-BE49-F238E27FC236}">
                  <a16:creationId xmlns:a16="http://schemas.microsoft.com/office/drawing/2014/main" id="{CE20C679-7385-48FF-BBE5-5BA7C0E700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58" name="Freeform 52">
              <a:extLst>
                <a:ext uri="{FF2B5EF4-FFF2-40B4-BE49-F238E27FC236}">
                  <a16:creationId xmlns:a16="http://schemas.microsoft.com/office/drawing/2014/main" id="{ADF9CA3B-265F-4927-BA79-0A676AF3F5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59" name="Freeform 53">
              <a:extLst>
                <a:ext uri="{FF2B5EF4-FFF2-40B4-BE49-F238E27FC236}">
                  <a16:creationId xmlns:a16="http://schemas.microsoft.com/office/drawing/2014/main" id="{B138D01D-340C-4DB0-A0E1-D54B9319D5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60" name="Freeform 54">
              <a:extLst>
                <a:ext uri="{FF2B5EF4-FFF2-40B4-BE49-F238E27FC236}">
                  <a16:creationId xmlns:a16="http://schemas.microsoft.com/office/drawing/2014/main" id="{B56918B0-069B-4C98-995E-4D6B0B1765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61" name="Freeform 55">
              <a:extLst>
                <a:ext uri="{FF2B5EF4-FFF2-40B4-BE49-F238E27FC236}">
                  <a16:creationId xmlns:a16="http://schemas.microsoft.com/office/drawing/2014/main" id="{2BD45940-09B7-4CD3-90E7-0EA2CF6A03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62" name="Freeform 56">
              <a:extLst>
                <a:ext uri="{FF2B5EF4-FFF2-40B4-BE49-F238E27FC236}">
                  <a16:creationId xmlns:a16="http://schemas.microsoft.com/office/drawing/2014/main" id="{347A8664-7179-419E-A26E-8250762910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63" name="Freeform 57">
              <a:extLst>
                <a:ext uri="{FF2B5EF4-FFF2-40B4-BE49-F238E27FC236}">
                  <a16:creationId xmlns:a16="http://schemas.microsoft.com/office/drawing/2014/main" id="{B7350394-4D50-4E2E-8AF2-F4A52E734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64" name="Freeform 58">
              <a:extLst>
                <a:ext uri="{FF2B5EF4-FFF2-40B4-BE49-F238E27FC236}">
                  <a16:creationId xmlns:a16="http://schemas.microsoft.com/office/drawing/2014/main" id="{6B464294-4049-4542-A83E-22B8CC6331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grpSp>
      <p:grpSp>
        <p:nvGrpSpPr>
          <p:cNvPr id="1166" name="Group 1165">
            <a:extLst>
              <a:ext uri="{FF2B5EF4-FFF2-40B4-BE49-F238E27FC236}">
                <a16:creationId xmlns:a16="http://schemas.microsoft.com/office/drawing/2014/main" id="{4C78E281-F596-4ECB-979A-89D89452AA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67" name="Freeform 32">
              <a:extLst>
                <a:ext uri="{FF2B5EF4-FFF2-40B4-BE49-F238E27FC236}">
                  <a16:creationId xmlns:a16="http://schemas.microsoft.com/office/drawing/2014/main" id="{C20E68C0-5C9E-4DA6-83AD-0EC3179BB3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68" name="Freeform 33">
              <a:extLst>
                <a:ext uri="{FF2B5EF4-FFF2-40B4-BE49-F238E27FC236}">
                  <a16:creationId xmlns:a16="http://schemas.microsoft.com/office/drawing/2014/main" id="{80C08ED9-C9F6-4168-816A-F5C5F3AF5A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69" name="Freeform 34">
              <a:extLst>
                <a:ext uri="{FF2B5EF4-FFF2-40B4-BE49-F238E27FC236}">
                  <a16:creationId xmlns:a16="http://schemas.microsoft.com/office/drawing/2014/main" id="{0A83E4BF-890D-4E0A-A720-48088D4224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70" name="Freeform 35">
              <a:extLst>
                <a:ext uri="{FF2B5EF4-FFF2-40B4-BE49-F238E27FC236}">
                  <a16:creationId xmlns:a16="http://schemas.microsoft.com/office/drawing/2014/main" id="{996F9B33-C769-451E-9044-EA85C625CA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71" name="Freeform 36">
              <a:extLst>
                <a:ext uri="{FF2B5EF4-FFF2-40B4-BE49-F238E27FC236}">
                  <a16:creationId xmlns:a16="http://schemas.microsoft.com/office/drawing/2014/main" id="{F91D6EA2-C024-4E53-A81E-A50907517B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72" name="Freeform 37">
              <a:extLst>
                <a:ext uri="{FF2B5EF4-FFF2-40B4-BE49-F238E27FC236}">
                  <a16:creationId xmlns:a16="http://schemas.microsoft.com/office/drawing/2014/main" id="{233F8C4E-A946-462B-9703-971ABD45DC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73" name="Freeform 38">
              <a:extLst>
                <a:ext uri="{FF2B5EF4-FFF2-40B4-BE49-F238E27FC236}">
                  <a16:creationId xmlns:a16="http://schemas.microsoft.com/office/drawing/2014/main" id="{06059614-A557-45C6-B625-488D41C394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74" name="Freeform 39">
              <a:extLst>
                <a:ext uri="{FF2B5EF4-FFF2-40B4-BE49-F238E27FC236}">
                  <a16:creationId xmlns:a16="http://schemas.microsoft.com/office/drawing/2014/main" id="{26BCD22B-880F-40F8-88AC-CD9285348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75" name="Freeform 40">
              <a:extLst>
                <a:ext uri="{FF2B5EF4-FFF2-40B4-BE49-F238E27FC236}">
                  <a16:creationId xmlns:a16="http://schemas.microsoft.com/office/drawing/2014/main" id="{52324B00-0190-4453-9F81-F0E913800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76" name="Rectangle 41">
              <a:extLst>
                <a:ext uri="{FF2B5EF4-FFF2-40B4-BE49-F238E27FC236}">
                  <a16:creationId xmlns:a16="http://schemas.microsoft.com/office/drawing/2014/main" id="{33BE57C0-F93F-4C88-B489-0BFA90D01B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grpSp>
      <p:pic>
        <p:nvPicPr>
          <p:cNvPr id="5" name="Sldie 1">
            <a:hlinkClick r:id="" action="ppaction://media"/>
            <a:extLst>
              <a:ext uri="{FF2B5EF4-FFF2-40B4-BE49-F238E27FC236}">
                <a16:creationId xmlns:a16="http://schemas.microsoft.com/office/drawing/2014/main" id="{00D3CF32-99B3-D664-8BFF-2B1C32ECB5A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73970" y="615951"/>
            <a:ext cx="406400" cy="406400"/>
          </a:xfrm>
          <a:prstGeom prst="rect">
            <a:avLst/>
          </a:prstGeom>
        </p:spPr>
      </p:pic>
    </p:spTree>
    <p:extLst>
      <p:ext uri="{BB962C8B-B14F-4D97-AF65-F5344CB8AC3E}">
        <p14:creationId xmlns:p14="http://schemas.microsoft.com/office/powerpoint/2010/main" val="131267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par>
                                <p:cTn id="11" presetID="1" presetClass="mediacall" presetSubtype="0" fill="hold" nodeType="withEffect">
                                  <p:stCondLst>
                                    <p:cond delay="2000"/>
                                  </p:stCondLst>
                                  <p:childTnLst>
                                    <p:cmd type="call" cmd="playFrom(0.0)">
                                      <p:cBhvr>
                                        <p:cTn id="12" dur="4631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3" fill="hold" display="0">
                  <p:stCondLst>
                    <p:cond delay="indefinite"/>
                  </p:stCondLst>
                  <p:endCondLst>
                    <p:cond evt="onStopAudio" delay="0">
                      <p:tgtEl>
                        <p:sldTgt/>
                      </p:tgtEl>
                    </p:cond>
                  </p:endCondLst>
                </p:cTn>
                <p:tgtEl>
                  <p:spTgt spid="5"/>
                </p:tgtEl>
              </p:cMediaNode>
            </p:audio>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2947249" y="161925"/>
            <a:ext cx="7406374" cy="952500"/>
          </a:xfrm>
        </p:spPr>
        <p:txBody>
          <a:bodyPr>
            <a:normAutofit/>
          </a:bodyPr>
          <a:lstStyle/>
          <a:p>
            <a:r>
              <a:rPr lang="en-US" dirty="0"/>
              <a:t>Flowchart</a:t>
            </a:r>
          </a:p>
        </p:txBody>
      </p:sp>
      <p:pic>
        <p:nvPicPr>
          <p:cNvPr id="9219" name="Picture 3">
            <a:extLst>
              <a:ext uri="{FF2B5EF4-FFF2-40B4-BE49-F238E27FC236}">
                <a16:creationId xmlns:a16="http://schemas.microsoft.com/office/drawing/2014/main" id="{96C879EF-C75F-2297-909A-72AD23C672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9603" y="1219200"/>
            <a:ext cx="11352794" cy="5476875"/>
          </a:xfrm>
          <a:prstGeom prst="rect">
            <a:avLst/>
          </a:prstGeom>
          <a:noFill/>
          <a:extLst>
            <a:ext uri="{909E8E84-426E-40DD-AFC4-6F175D3DCCD1}">
              <a14:hiddenFill xmlns:a14="http://schemas.microsoft.com/office/drawing/2010/main">
                <a:solidFill>
                  <a:srgbClr val="FFFFFF"/>
                </a:solidFill>
              </a14:hiddenFill>
            </a:ext>
          </a:extLst>
        </p:spPr>
      </p:pic>
      <p:pic>
        <p:nvPicPr>
          <p:cNvPr id="3" name="Slide 10">
            <a:hlinkClick r:id="" action="ppaction://media"/>
            <a:extLst>
              <a:ext uri="{FF2B5EF4-FFF2-40B4-BE49-F238E27FC236}">
                <a16:creationId xmlns:a16="http://schemas.microsoft.com/office/drawing/2014/main" id="{250DE654-EC13-15ED-DE03-A51AA1E6CA4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25153" y="812800"/>
            <a:ext cx="406400" cy="406400"/>
          </a:xfrm>
          <a:prstGeom prst="rect">
            <a:avLst/>
          </a:prstGeom>
        </p:spPr>
      </p:pic>
    </p:spTree>
    <p:extLst>
      <p:ext uri="{BB962C8B-B14F-4D97-AF65-F5344CB8AC3E}">
        <p14:creationId xmlns:p14="http://schemas.microsoft.com/office/powerpoint/2010/main" val="486312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 presetClass="mediacall" presetSubtype="0" fill="hold" nodeType="withEffect">
                                  <p:stCondLst>
                                    <p:cond delay="500"/>
                                  </p:stCondLst>
                                  <p:childTnLst>
                                    <p:cmd type="call" cmd="playFrom(0.0)">
                                      <p:cBhvr>
                                        <p:cTn id="9" dur="3695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
            <a:extLst>
              <a:ext uri="{FF2B5EF4-FFF2-40B4-BE49-F238E27FC236}">
                <a16:creationId xmlns:a16="http://schemas.microsoft.com/office/drawing/2014/main" id="{90D6A920-12BE-E91A-F142-4D19AC4119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52775" y="76200"/>
            <a:ext cx="7976566" cy="6781800"/>
          </a:xfrm>
          <a:prstGeom prst="rect">
            <a:avLst/>
          </a:prstGeom>
          <a:noFill/>
          <a:extLst>
            <a:ext uri="{909E8E84-426E-40DD-AFC4-6F175D3DCCD1}">
              <a14:hiddenFill xmlns:a14="http://schemas.microsoft.com/office/drawing/2010/main">
                <a:solidFill>
                  <a:srgbClr val="FFFFFF"/>
                </a:solidFill>
              </a14:hiddenFill>
            </a:ext>
          </a:extLst>
        </p:spPr>
      </p:pic>
      <p:pic>
        <p:nvPicPr>
          <p:cNvPr id="2" name="Slide 11">
            <a:hlinkClick r:id="" action="ppaction://media"/>
            <a:extLst>
              <a:ext uri="{FF2B5EF4-FFF2-40B4-BE49-F238E27FC236}">
                <a16:creationId xmlns:a16="http://schemas.microsoft.com/office/drawing/2014/main" id="{0277D59A-94C3-53B7-A60A-A988828C9C7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4317" y="308429"/>
            <a:ext cx="406400" cy="406400"/>
          </a:xfrm>
          <a:prstGeom prst="rect">
            <a:avLst/>
          </a:prstGeom>
        </p:spPr>
      </p:pic>
    </p:spTree>
    <p:extLst>
      <p:ext uri="{BB962C8B-B14F-4D97-AF65-F5344CB8AC3E}">
        <p14:creationId xmlns:p14="http://schemas.microsoft.com/office/powerpoint/2010/main" val="960571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8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1271"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1273" name="Group 11272">
            <a:extLst>
              <a:ext uri="{FF2B5EF4-FFF2-40B4-BE49-F238E27FC236}">
                <a16:creationId xmlns:a16="http://schemas.microsoft.com/office/drawing/2014/main" id="{A838DBA2-246D-4087-AE0A-6EA2B4B65A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1274" name="Group 11273">
              <a:extLst>
                <a:ext uri="{FF2B5EF4-FFF2-40B4-BE49-F238E27FC236}">
                  <a16:creationId xmlns:a16="http://schemas.microsoft.com/office/drawing/2014/main" id="{B4406F95-9579-494D-BE1E-A012A7F4CB3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1286"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1287"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88"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89"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90"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91"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92"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93"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94"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95"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96"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97"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11298"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99"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00"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01"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02"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1303"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04"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05"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06"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07"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08"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09"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10"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11"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12"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grpSp>
        <p:grpSp>
          <p:nvGrpSpPr>
            <p:cNvPr id="11275" name="Group 11274">
              <a:extLst>
                <a:ext uri="{FF2B5EF4-FFF2-40B4-BE49-F238E27FC236}">
                  <a16:creationId xmlns:a16="http://schemas.microsoft.com/office/drawing/2014/main" id="{375D3DC5-0B19-4EA9-A350-6218AC28CDA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276"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77"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78"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79"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80"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81"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82"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83"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84"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85"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grpSp>
      </p:grpSp>
      <p:grpSp>
        <p:nvGrpSpPr>
          <p:cNvPr id="11314" name="Group 11313">
            <a:extLst>
              <a:ext uri="{FF2B5EF4-FFF2-40B4-BE49-F238E27FC236}">
                <a16:creationId xmlns:a16="http://schemas.microsoft.com/office/drawing/2014/main" id="{9AE4726C-1831-4FE3-9A11-227F0DC2F0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315" name="Rectangle 11314">
              <a:extLst>
                <a:ext uri="{FF2B5EF4-FFF2-40B4-BE49-F238E27FC236}">
                  <a16:creationId xmlns:a16="http://schemas.microsoft.com/office/drawing/2014/main" id="{B651D7F7-8C54-448E-A268-1CBFAD87D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316" name="Picture 2">
              <a:extLst>
                <a:ext uri="{FF2B5EF4-FFF2-40B4-BE49-F238E27FC236}">
                  <a16:creationId xmlns:a16="http://schemas.microsoft.com/office/drawing/2014/main" id="{E3B56E94-40E1-489A-98B2-A3238D66A06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4763336" y="9525"/>
            <a:ext cx="6050713" cy="1003300"/>
          </a:xfrm>
        </p:spPr>
        <p:txBody>
          <a:bodyPr vert="horz" lIns="91440" tIns="45720" rIns="91440" bIns="45720" rtlCol="0" anchor="ctr">
            <a:normAutofit/>
          </a:bodyPr>
          <a:lstStyle/>
          <a:p>
            <a:r>
              <a:rPr lang="en-US" sz="3600" dirty="0"/>
              <a:t>How It Works</a:t>
            </a:r>
          </a:p>
        </p:txBody>
      </p:sp>
      <p:pic>
        <p:nvPicPr>
          <p:cNvPr id="11266" name="Picture 2">
            <a:extLst>
              <a:ext uri="{FF2B5EF4-FFF2-40B4-BE49-F238E27FC236}">
                <a16:creationId xmlns:a16="http://schemas.microsoft.com/office/drawing/2014/main" id="{D19ED240-9DD3-8886-B1A4-6968ACDEEAA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26616" r="22689"/>
          <a:stretch/>
        </p:blipFill>
        <p:spPr bwMode="auto">
          <a:xfrm>
            <a:off x="-5597" y="10"/>
            <a:ext cx="4635583" cy="6857990"/>
          </a:xfrm>
          <a:prstGeom prst="rect">
            <a:avLst/>
          </a:prstGeom>
          <a:noFill/>
          <a:extLst>
            <a:ext uri="{909E8E84-426E-40DD-AFC4-6F175D3DCCD1}">
              <a14:hiddenFill xmlns:a14="http://schemas.microsoft.com/office/drawing/2010/main">
                <a:solidFill>
                  <a:srgbClr val="FFFFFF"/>
                </a:solidFill>
              </a14:hiddenFill>
            </a:ext>
          </a:extLst>
        </p:spPr>
      </p:pic>
      <p:grpSp>
        <p:nvGrpSpPr>
          <p:cNvPr id="11318" name="Group 11317">
            <a:extLst>
              <a:ext uri="{FF2B5EF4-FFF2-40B4-BE49-F238E27FC236}">
                <a16:creationId xmlns:a16="http://schemas.microsoft.com/office/drawing/2014/main" id="{E916825F-759B-4F1A-BA80-AF7137691E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1319" name="Rectangle 11318">
              <a:extLst>
                <a:ext uri="{FF2B5EF4-FFF2-40B4-BE49-F238E27FC236}">
                  <a16:creationId xmlns:a16="http://schemas.microsoft.com/office/drawing/2014/main" id="{0AF64541-DE3B-4DBB-84E1-907956469E5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1320" name="Freeform 6">
              <a:extLst>
                <a:ext uri="{FF2B5EF4-FFF2-40B4-BE49-F238E27FC236}">
                  <a16:creationId xmlns:a16="http://schemas.microsoft.com/office/drawing/2014/main" id="{9175DCC0-514A-4CA1-AD9A-1BB0FFF1B4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21" name="Freeform 7">
              <a:extLst>
                <a:ext uri="{FF2B5EF4-FFF2-40B4-BE49-F238E27FC236}">
                  <a16:creationId xmlns:a16="http://schemas.microsoft.com/office/drawing/2014/main" id="{10371924-94D9-48AF-9D5B-6471775BE8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22" name="Rectangle 11321">
              <a:extLst>
                <a:ext uri="{FF2B5EF4-FFF2-40B4-BE49-F238E27FC236}">
                  <a16:creationId xmlns:a16="http://schemas.microsoft.com/office/drawing/2014/main" id="{7C964FF9-A41A-438C-A22B-62690C98F1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1323" name="Freeform 9">
              <a:extLst>
                <a:ext uri="{FF2B5EF4-FFF2-40B4-BE49-F238E27FC236}">
                  <a16:creationId xmlns:a16="http://schemas.microsoft.com/office/drawing/2014/main" id="{61716CD6-1875-4567-B3E2-364CD0960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24" name="Freeform 10">
              <a:extLst>
                <a:ext uri="{FF2B5EF4-FFF2-40B4-BE49-F238E27FC236}">
                  <a16:creationId xmlns:a16="http://schemas.microsoft.com/office/drawing/2014/main" id="{31A293D3-7189-453D-AB91-1291AAFF3D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25" name="Freeform 11">
              <a:extLst>
                <a:ext uri="{FF2B5EF4-FFF2-40B4-BE49-F238E27FC236}">
                  <a16:creationId xmlns:a16="http://schemas.microsoft.com/office/drawing/2014/main" id="{87CB4EFE-58B3-4326-9CFB-A2AFADDFA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26" name="Freeform 12">
              <a:extLst>
                <a:ext uri="{FF2B5EF4-FFF2-40B4-BE49-F238E27FC236}">
                  <a16:creationId xmlns:a16="http://schemas.microsoft.com/office/drawing/2014/main" id="{249CF4D3-B5A3-4287-BC9D-E9BB8FA6EB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27" name="Freeform 13">
              <a:extLst>
                <a:ext uri="{FF2B5EF4-FFF2-40B4-BE49-F238E27FC236}">
                  <a16:creationId xmlns:a16="http://schemas.microsoft.com/office/drawing/2014/main" id="{4D2515F2-4D11-41AF-A6B1-7D084BEA9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28" name="Freeform 14">
              <a:extLst>
                <a:ext uri="{FF2B5EF4-FFF2-40B4-BE49-F238E27FC236}">
                  <a16:creationId xmlns:a16="http://schemas.microsoft.com/office/drawing/2014/main" id="{331BCBF4-0DC2-426E-84B3-AE38E403C9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29" name="Freeform 15">
              <a:extLst>
                <a:ext uri="{FF2B5EF4-FFF2-40B4-BE49-F238E27FC236}">
                  <a16:creationId xmlns:a16="http://schemas.microsoft.com/office/drawing/2014/main" id="{EC8AF156-0BE9-437D-A83B-87364146D0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30" name="Freeform 16">
              <a:extLst>
                <a:ext uri="{FF2B5EF4-FFF2-40B4-BE49-F238E27FC236}">
                  <a16:creationId xmlns:a16="http://schemas.microsoft.com/office/drawing/2014/main" id="{AC8CB256-3F62-4406-88F5-CE2421FF25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31" name="Freeform 17">
              <a:extLst>
                <a:ext uri="{FF2B5EF4-FFF2-40B4-BE49-F238E27FC236}">
                  <a16:creationId xmlns:a16="http://schemas.microsoft.com/office/drawing/2014/main" id="{F3E812EB-415E-4B60-B0FB-65386882CE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32" name="Freeform 18">
              <a:extLst>
                <a:ext uri="{FF2B5EF4-FFF2-40B4-BE49-F238E27FC236}">
                  <a16:creationId xmlns:a16="http://schemas.microsoft.com/office/drawing/2014/main" id="{EB4C95D7-8E6D-45EC-8CA1-9123D718E3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33" name="Freeform 19">
              <a:extLst>
                <a:ext uri="{FF2B5EF4-FFF2-40B4-BE49-F238E27FC236}">
                  <a16:creationId xmlns:a16="http://schemas.microsoft.com/office/drawing/2014/main" id="{83F62FD2-2F62-4495-997C-8BD7F95AB8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34" name="Freeform 20">
              <a:extLst>
                <a:ext uri="{FF2B5EF4-FFF2-40B4-BE49-F238E27FC236}">
                  <a16:creationId xmlns:a16="http://schemas.microsoft.com/office/drawing/2014/main" id="{B7DFE0F9-22A3-4846-8D4E-0D193BD328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35" name="Freeform 21">
              <a:extLst>
                <a:ext uri="{FF2B5EF4-FFF2-40B4-BE49-F238E27FC236}">
                  <a16:creationId xmlns:a16="http://schemas.microsoft.com/office/drawing/2014/main" id="{244DAF25-7415-491A-9FF6-E04BC2DC2E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36" name="Freeform 22">
              <a:extLst>
                <a:ext uri="{FF2B5EF4-FFF2-40B4-BE49-F238E27FC236}">
                  <a16:creationId xmlns:a16="http://schemas.microsoft.com/office/drawing/2014/main" id="{7ACA3646-863C-4D00-A58A-62C7FE71CE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37" name="Freeform 23">
              <a:extLst>
                <a:ext uri="{FF2B5EF4-FFF2-40B4-BE49-F238E27FC236}">
                  <a16:creationId xmlns:a16="http://schemas.microsoft.com/office/drawing/2014/main" id="{0EA18B38-BD42-45ED-8458-FB205DBC76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38" name="Freeform 24">
              <a:extLst>
                <a:ext uri="{FF2B5EF4-FFF2-40B4-BE49-F238E27FC236}">
                  <a16:creationId xmlns:a16="http://schemas.microsoft.com/office/drawing/2014/main" id="{45302917-5DBE-4CF2-B52F-478F93FDDE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39" name="Freeform 25">
              <a:extLst>
                <a:ext uri="{FF2B5EF4-FFF2-40B4-BE49-F238E27FC236}">
                  <a16:creationId xmlns:a16="http://schemas.microsoft.com/office/drawing/2014/main" id="{8E61E6FD-D40E-479C-ABE9-2B69AE20D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40" name="Freeform 26">
              <a:extLst>
                <a:ext uri="{FF2B5EF4-FFF2-40B4-BE49-F238E27FC236}">
                  <a16:creationId xmlns:a16="http://schemas.microsoft.com/office/drawing/2014/main" id="{2F4DEB4F-F824-48D7-AF9B-B5D905DCD1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41" name="Freeform 27">
              <a:extLst>
                <a:ext uri="{FF2B5EF4-FFF2-40B4-BE49-F238E27FC236}">
                  <a16:creationId xmlns:a16="http://schemas.microsoft.com/office/drawing/2014/main" id="{F76CFA02-6090-4464-B573-BCA350C90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42" name="Freeform 28">
              <a:extLst>
                <a:ext uri="{FF2B5EF4-FFF2-40B4-BE49-F238E27FC236}">
                  <a16:creationId xmlns:a16="http://schemas.microsoft.com/office/drawing/2014/main" id="{51BE8BEC-76C7-41FE-AB76-35194C2442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43" name="Freeform 29">
              <a:extLst>
                <a:ext uri="{FF2B5EF4-FFF2-40B4-BE49-F238E27FC236}">
                  <a16:creationId xmlns:a16="http://schemas.microsoft.com/office/drawing/2014/main" id="{710F61D4-3B34-45A9-B9B7-CE0373AB49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44" name="Freeform 30">
              <a:extLst>
                <a:ext uri="{FF2B5EF4-FFF2-40B4-BE49-F238E27FC236}">
                  <a16:creationId xmlns:a16="http://schemas.microsoft.com/office/drawing/2014/main" id="{451F080F-4CFB-4626-87CA-BB4CACA1C6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45" name="Freeform 31">
              <a:extLst>
                <a:ext uri="{FF2B5EF4-FFF2-40B4-BE49-F238E27FC236}">
                  <a16:creationId xmlns:a16="http://schemas.microsoft.com/office/drawing/2014/main" id="{667BBD71-2295-4A66-B76C-F82175C2B0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46" name="Freeform 32">
              <a:extLst>
                <a:ext uri="{FF2B5EF4-FFF2-40B4-BE49-F238E27FC236}">
                  <a16:creationId xmlns:a16="http://schemas.microsoft.com/office/drawing/2014/main" id="{B6644DE8-5BD1-4D5F-B245-0D3A21BCE1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47" name="Rectangle 11346">
              <a:extLst>
                <a:ext uri="{FF2B5EF4-FFF2-40B4-BE49-F238E27FC236}">
                  <a16:creationId xmlns:a16="http://schemas.microsoft.com/office/drawing/2014/main" id="{A4DE8FD0-E681-4D9C-85C2-BEA4C2B3A06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1348" name="Freeform 34">
              <a:extLst>
                <a:ext uri="{FF2B5EF4-FFF2-40B4-BE49-F238E27FC236}">
                  <a16:creationId xmlns:a16="http://schemas.microsoft.com/office/drawing/2014/main" id="{D46033BD-1026-4388-B926-9D11E1D7C4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49" name="Freeform 35">
              <a:extLst>
                <a:ext uri="{FF2B5EF4-FFF2-40B4-BE49-F238E27FC236}">
                  <a16:creationId xmlns:a16="http://schemas.microsoft.com/office/drawing/2014/main" id="{1FA74D4C-2E28-42C5-A7FA-3C7D6BD8B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50" name="Freeform 36">
              <a:extLst>
                <a:ext uri="{FF2B5EF4-FFF2-40B4-BE49-F238E27FC236}">
                  <a16:creationId xmlns:a16="http://schemas.microsoft.com/office/drawing/2014/main" id="{FADF7B3F-903C-456C-983E-C9868DDAB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51" name="Freeform 37">
              <a:extLst>
                <a:ext uri="{FF2B5EF4-FFF2-40B4-BE49-F238E27FC236}">
                  <a16:creationId xmlns:a16="http://schemas.microsoft.com/office/drawing/2014/main" id="{033F8698-1549-44AD-8DAD-0055D7B80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52" name="Freeform 38">
              <a:extLst>
                <a:ext uri="{FF2B5EF4-FFF2-40B4-BE49-F238E27FC236}">
                  <a16:creationId xmlns:a16="http://schemas.microsoft.com/office/drawing/2014/main" id="{F1BDD4B6-46FD-4048-ADF1-32EADD9E5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53" name="Freeform 39">
              <a:extLst>
                <a:ext uri="{FF2B5EF4-FFF2-40B4-BE49-F238E27FC236}">
                  <a16:creationId xmlns:a16="http://schemas.microsoft.com/office/drawing/2014/main" id="{E7F387A7-B3BF-4B1A-BFCA-2D21AD3DF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54" name="Freeform 40">
              <a:extLst>
                <a:ext uri="{FF2B5EF4-FFF2-40B4-BE49-F238E27FC236}">
                  <a16:creationId xmlns:a16="http://schemas.microsoft.com/office/drawing/2014/main" id="{7A1B6BC8-EA82-459D-A0E0-4EBE394E71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55" name="Freeform 41">
              <a:extLst>
                <a:ext uri="{FF2B5EF4-FFF2-40B4-BE49-F238E27FC236}">
                  <a16:creationId xmlns:a16="http://schemas.microsoft.com/office/drawing/2014/main" id="{8B94E190-DDC2-4545-906F-A1699BD73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56" name="Freeform 42">
              <a:extLst>
                <a:ext uri="{FF2B5EF4-FFF2-40B4-BE49-F238E27FC236}">
                  <a16:creationId xmlns:a16="http://schemas.microsoft.com/office/drawing/2014/main" id="{D9807239-A5BA-4BB3-9194-BCE3B2F21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57" name="Freeform 43">
              <a:extLst>
                <a:ext uri="{FF2B5EF4-FFF2-40B4-BE49-F238E27FC236}">
                  <a16:creationId xmlns:a16="http://schemas.microsoft.com/office/drawing/2014/main" id="{04D300FD-DC53-4375-8981-09EA63BCF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58" name="Freeform 44">
              <a:extLst>
                <a:ext uri="{FF2B5EF4-FFF2-40B4-BE49-F238E27FC236}">
                  <a16:creationId xmlns:a16="http://schemas.microsoft.com/office/drawing/2014/main" id="{1DF83FFD-4C16-41FD-928F-6E88AFC451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59" name="Rectangle 11358">
              <a:extLst>
                <a:ext uri="{FF2B5EF4-FFF2-40B4-BE49-F238E27FC236}">
                  <a16:creationId xmlns:a16="http://schemas.microsoft.com/office/drawing/2014/main" id="{A5B4BC2F-B667-462B-99D8-0C433124AB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1360" name="Freeform 46">
              <a:extLst>
                <a:ext uri="{FF2B5EF4-FFF2-40B4-BE49-F238E27FC236}">
                  <a16:creationId xmlns:a16="http://schemas.microsoft.com/office/drawing/2014/main" id="{0CBD9EFB-AC61-4674-B75A-56449003C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61" name="Freeform 47">
              <a:extLst>
                <a:ext uri="{FF2B5EF4-FFF2-40B4-BE49-F238E27FC236}">
                  <a16:creationId xmlns:a16="http://schemas.microsoft.com/office/drawing/2014/main" id="{1AD4BBB0-F6A7-451F-BE09-DF619F38EB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62" name="Freeform 48">
              <a:extLst>
                <a:ext uri="{FF2B5EF4-FFF2-40B4-BE49-F238E27FC236}">
                  <a16:creationId xmlns:a16="http://schemas.microsoft.com/office/drawing/2014/main" id="{A258B285-AE5E-473A-AA72-3C95E1D83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63" name="Freeform 49">
              <a:extLst>
                <a:ext uri="{FF2B5EF4-FFF2-40B4-BE49-F238E27FC236}">
                  <a16:creationId xmlns:a16="http://schemas.microsoft.com/office/drawing/2014/main" id="{7BEEDDE5-CB8A-4DF9-858F-4D9462D955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64" name="Freeform 50">
              <a:extLst>
                <a:ext uri="{FF2B5EF4-FFF2-40B4-BE49-F238E27FC236}">
                  <a16:creationId xmlns:a16="http://schemas.microsoft.com/office/drawing/2014/main" id="{DA1C731B-9B66-4D65-BF47-04B118107B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65" name="Freeform 51">
              <a:extLst>
                <a:ext uri="{FF2B5EF4-FFF2-40B4-BE49-F238E27FC236}">
                  <a16:creationId xmlns:a16="http://schemas.microsoft.com/office/drawing/2014/main" id="{58DBFEC6-C6DC-4B7A-934F-5A79EC32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66" name="Freeform 52">
              <a:extLst>
                <a:ext uri="{FF2B5EF4-FFF2-40B4-BE49-F238E27FC236}">
                  <a16:creationId xmlns:a16="http://schemas.microsoft.com/office/drawing/2014/main" id="{9948D8CB-2DBE-4E48-98EA-DF9E2666A2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67" name="Freeform 53">
              <a:extLst>
                <a:ext uri="{FF2B5EF4-FFF2-40B4-BE49-F238E27FC236}">
                  <a16:creationId xmlns:a16="http://schemas.microsoft.com/office/drawing/2014/main" id="{56AB69F6-9F0B-4AB6-BCA8-AA2FD69E99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68" name="Freeform 54">
              <a:extLst>
                <a:ext uri="{FF2B5EF4-FFF2-40B4-BE49-F238E27FC236}">
                  <a16:creationId xmlns:a16="http://schemas.microsoft.com/office/drawing/2014/main" id="{0E7FB426-288D-4B0B-B73B-10CCC0EF4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69" name="Freeform 55">
              <a:extLst>
                <a:ext uri="{FF2B5EF4-FFF2-40B4-BE49-F238E27FC236}">
                  <a16:creationId xmlns:a16="http://schemas.microsoft.com/office/drawing/2014/main" id="{A5C59C6B-46C9-48C9-9F57-2EE738B53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70" name="Freeform 56">
              <a:extLst>
                <a:ext uri="{FF2B5EF4-FFF2-40B4-BE49-F238E27FC236}">
                  <a16:creationId xmlns:a16="http://schemas.microsoft.com/office/drawing/2014/main" id="{7CE85F33-17DC-4273-B06F-D171094449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71" name="Freeform 57">
              <a:extLst>
                <a:ext uri="{FF2B5EF4-FFF2-40B4-BE49-F238E27FC236}">
                  <a16:creationId xmlns:a16="http://schemas.microsoft.com/office/drawing/2014/main" id="{5CD001CF-F2C4-4810-A8D9-679F9F89E5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72" name="Freeform 58">
              <a:extLst>
                <a:ext uri="{FF2B5EF4-FFF2-40B4-BE49-F238E27FC236}">
                  <a16:creationId xmlns:a16="http://schemas.microsoft.com/office/drawing/2014/main" id="{69F4BCDD-D153-40D2-8DD1-2509EE0CE4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grpSp>
      <p:sp>
        <p:nvSpPr>
          <p:cNvPr id="4" name="Rectangle 1">
            <a:extLst>
              <a:ext uri="{FF2B5EF4-FFF2-40B4-BE49-F238E27FC236}">
                <a16:creationId xmlns:a16="http://schemas.microsoft.com/office/drawing/2014/main" id="{358A5469-DF0C-36B5-90CB-70E919428E24}"/>
              </a:ext>
            </a:extLst>
          </p:cNvPr>
          <p:cNvSpPr>
            <a:spLocks noGrp="1" noChangeArrowheads="1"/>
          </p:cNvSpPr>
          <p:nvPr>
            <p:ph type="subTitle" idx="1"/>
          </p:nvPr>
        </p:nvSpPr>
        <p:spPr bwMode="auto">
          <a:xfrm>
            <a:off x="4576764" y="912813"/>
            <a:ext cx="7477124" cy="5859462"/>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rmAutofit/>
          </a:bodyPr>
          <a:lstStyle/>
          <a:p>
            <a:pPr marR="0" lvl="0" fontAlgn="base">
              <a:lnSpc>
                <a:spcPct val="110000"/>
              </a:lnSpc>
              <a:tabLst/>
            </a:pPr>
            <a:r>
              <a:rPr lang="en-US" dirty="0"/>
              <a:t>During the day, the light sensors activate the system. If an object lands on the feeder, the load cell checks the weight. If it matches a bird, the servo opens the gate. If the weight is too high, access is denied. Safety sensors ensure the gate does not harm animals. If the tray is empty, the servo rotates the feeder wheel. Food levels and system status are monitored, and alerts are sent as needed. The solar tracker adjusts panel position for sunlight, and the power system manages battery charging efficiently. At night, the system enters low-power mode.</a:t>
            </a:r>
            <a:endParaRPr kumimoji="0" lang="en-US" altLang="en-US" b="0" i="0" u="none" strike="noStrike" normalizeH="0" baseline="0" dirty="0">
              <a:ln>
                <a:noFill/>
              </a:ln>
              <a:solidFill>
                <a:schemeClr val="tx1"/>
              </a:solidFill>
            </a:endParaRPr>
          </a:p>
        </p:txBody>
      </p:sp>
      <p:pic>
        <p:nvPicPr>
          <p:cNvPr id="3" name="Slide eleven">
            <a:hlinkClick r:id="" action="ppaction://media"/>
            <a:extLst>
              <a:ext uri="{FF2B5EF4-FFF2-40B4-BE49-F238E27FC236}">
                <a16:creationId xmlns:a16="http://schemas.microsoft.com/office/drawing/2014/main" id="{0C79DB1F-BAF2-DC8E-0790-BFB5EFD2B26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374650" y="307975"/>
            <a:ext cx="406400" cy="406400"/>
          </a:xfrm>
          <a:prstGeom prst="rect">
            <a:avLst/>
          </a:prstGeom>
        </p:spPr>
      </p:pic>
    </p:spTree>
    <p:extLst>
      <p:ext uri="{BB962C8B-B14F-4D97-AF65-F5344CB8AC3E}">
        <p14:creationId xmlns:p14="http://schemas.microsoft.com/office/powerpoint/2010/main" val="3081976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737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2857900" y="258619"/>
            <a:ext cx="8001000" cy="1339272"/>
          </a:xfrm>
        </p:spPr>
        <p:txBody>
          <a:bodyPr>
            <a:normAutofit/>
          </a:bodyPr>
          <a:lstStyle/>
          <a:p>
            <a:r>
              <a:rPr lang="en-US" dirty="0"/>
              <a:t>Parts List and budget</a:t>
            </a:r>
          </a:p>
        </p:txBody>
      </p:sp>
      <p:pic>
        <p:nvPicPr>
          <p:cNvPr id="4" name="Picture 3">
            <a:extLst>
              <a:ext uri="{FF2B5EF4-FFF2-40B4-BE49-F238E27FC236}">
                <a16:creationId xmlns:a16="http://schemas.microsoft.com/office/drawing/2014/main" id="{8774F13D-DED3-458A-1035-8493A60C505D}"/>
              </a:ext>
            </a:extLst>
          </p:cNvPr>
          <p:cNvPicPr>
            <a:picLocks noChangeAspect="1"/>
          </p:cNvPicPr>
          <p:nvPr/>
        </p:nvPicPr>
        <p:blipFill>
          <a:blip r:embed="rId4"/>
          <a:stretch>
            <a:fillRect/>
          </a:stretch>
        </p:blipFill>
        <p:spPr>
          <a:xfrm>
            <a:off x="2264228" y="2039548"/>
            <a:ext cx="9481457" cy="2618543"/>
          </a:xfrm>
          <a:prstGeom prst="rect">
            <a:avLst/>
          </a:prstGeom>
        </p:spPr>
      </p:pic>
      <p:pic>
        <p:nvPicPr>
          <p:cNvPr id="5" name="slide 13">
            <a:hlinkClick r:id="" action="ppaction://media"/>
            <a:extLst>
              <a:ext uri="{FF2B5EF4-FFF2-40B4-BE49-F238E27FC236}">
                <a16:creationId xmlns:a16="http://schemas.microsoft.com/office/drawing/2014/main" id="{B29099D7-DE96-DC30-07E1-CCD1BA384F2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48904" y="399473"/>
            <a:ext cx="406400" cy="406400"/>
          </a:xfrm>
          <a:prstGeom prst="rect">
            <a:avLst/>
          </a:prstGeom>
        </p:spPr>
      </p:pic>
    </p:spTree>
    <p:extLst>
      <p:ext uri="{BB962C8B-B14F-4D97-AF65-F5344CB8AC3E}">
        <p14:creationId xmlns:p14="http://schemas.microsoft.com/office/powerpoint/2010/main" val="4188746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 presetClass="mediacall" presetSubtype="0" fill="hold" nodeType="withEffect">
                                  <p:stCondLst>
                                    <p:cond delay="500"/>
                                  </p:stCondLst>
                                  <p:childTnLst>
                                    <p:cmd type="call" cmd="playFrom(0.0)">
                                      <p:cBhvr>
                                        <p:cTn id="9" dur="9735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5"/>
                </p:tgtEl>
              </p:cMediaNode>
            </p:audio>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3221" name="Group 3220">
            <a:extLst>
              <a:ext uri="{FF2B5EF4-FFF2-40B4-BE49-F238E27FC236}">
                <a16:creationId xmlns:a16="http://schemas.microsoft.com/office/drawing/2014/main" id="{1351B104-9B78-4A2B-B970-FA8ABE1CE1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3222" name="Rectangle 3221">
              <a:extLst>
                <a:ext uri="{FF2B5EF4-FFF2-40B4-BE49-F238E27FC236}">
                  <a16:creationId xmlns:a16="http://schemas.microsoft.com/office/drawing/2014/main" id="{3A130E84-D02F-40FB-9BEB-5202392713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23" name="Picture 2">
              <a:extLst>
                <a:ext uri="{FF2B5EF4-FFF2-40B4-BE49-F238E27FC236}">
                  <a16:creationId xmlns:a16="http://schemas.microsoft.com/office/drawing/2014/main" id="{5E142BFD-7D75-4518-BBDF-27C00AB4BC7F}"/>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6615112" y="1122363"/>
            <a:ext cx="4052887" cy="2387600"/>
          </a:xfrm>
        </p:spPr>
        <p:txBody>
          <a:bodyPr>
            <a:normAutofit/>
          </a:bodyPr>
          <a:lstStyle/>
          <a:p>
            <a:r>
              <a:rPr lang="en-US" dirty="0"/>
              <a:t>The Smart Bird Feeder</a:t>
            </a:r>
          </a:p>
        </p:txBody>
      </p:sp>
      <p:pic>
        <p:nvPicPr>
          <p:cNvPr id="3074" name="Picture 2">
            <a:extLst>
              <a:ext uri="{FF2B5EF4-FFF2-40B4-BE49-F238E27FC236}">
                <a16:creationId xmlns:a16="http://schemas.microsoft.com/office/drawing/2014/main" id="{C88C2BD9-9BE0-0C47-4A94-1057CDB68B4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19771" r="13501"/>
          <a:stretch>
            <a:fillRect/>
          </a:stretch>
        </p:blipFill>
        <p:spPr bwMode="auto">
          <a:xfrm>
            <a:off x="-5597" y="10"/>
            <a:ext cx="6101597" cy="6857990"/>
          </a:xfrm>
          <a:prstGeom prst="rect">
            <a:avLst/>
          </a:prstGeom>
          <a:noFill/>
          <a:extLst>
            <a:ext uri="{909E8E84-426E-40DD-AFC4-6F175D3DCCD1}">
              <a14:hiddenFill xmlns:a14="http://schemas.microsoft.com/office/drawing/2010/main">
                <a:solidFill>
                  <a:srgbClr val="FFFFFF"/>
                </a:solidFill>
              </a14:hiddenFill>
            </a:ext>
          </a:extLst>
        </p:spPr>
      </p:pic>
      <p:grpSp>
        <p:nvGrpSpPr>
          <p:cNvPr id="3225" name="Group 3224">
            <a:extLst>
              <a:ext uri="{FF2B5EF4-FFF2-40B4-BE49-F238E27FC236}">
                <a16:creationId xmlns:a16="http://schemas.microsoft.com/office/drawing/2014/main" id="{D4116A08-770E-4DC3-AAB6-E3E8E6CEC8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3226" name="Rectangle 5">
              <a:extLst>
                <a:ext uri="{FF2B5EF4-FFF2-40B4-BE49-F238E27FC236}">
                  <a16:creationId xmlns:a16="http://schemas.microsoft.com/office/drawing/2014/main" id="{6ADECFB2-F615-49A9-A242-A3D04CADB0B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3227" name="Freeform 6">
              <a:extLst>
                <a:ext uri="{FF2B5EF4-FFF2-40B4-BE49-F238E27FC236}">
                  <a16:creationId xmlns:a16="http://schemas.microsoft.com/office/drawing/2014/main" id="{8E1F3AC6-5FF1-401B-91E4-180D1D356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28" name="Freeform 7">
              <a:extLst>
                <a:ext uri="{FF2B5EF4-FFF2-40B4-BE49-F238E27FC236}">
                  <a16:creationId xmlns:a16="http://schemas.microsoft.com/office/drawing/2014/main" id="{72BC7A9D-387B-4877-B8E6-E8ABA6B265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29" name="Rectangle 8">
              <a:extLst>
                <a:ext uri="{FF2B5EF4-FFF2-40B4-BE49-F238E27FC236}">
                  <a16:creationId xmlns:a16="http://schemas.microsoft.com/office/drawing/2014/main" id="{9114560A-27D6-469D-992E-33A55B40BA0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3230" name="Freeform 9">
              <a:extLst>
                <a:ext uri="{FF2B5EF4-FFF2-40B4-BE49-F238E27FC236}">
                  <a16:creationId xmlns:a16="http://schemas.microsoft.com/office/drawing/2014/main" id="{CBF136EF-7DC2-47D2-974C-70044B5E9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31" name="Freeform 10">
              <a:extLst>
                <a:ext uri="{FF2B5EF4-FFF2-40B4-BE49-F238E27FC236}">
                  <a16:creationId xmlns:a16="http://schemas.microsoft.com/office/drawing/2014/main" id="{6B03084D-F566-41C4-BE37-870FB5A0D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32" name="Freeform 11">
              <a:extLst>
                <a:ext uri="{FF2B5EF4-FFF2-40B4-BE49-F238E27FC236}">
                  <a16:creationId xmlns:a16="http://schemas.microsoft.com/office/drawing/2014/main" id="{049DC21B-8236-4901-9ADD-E3167ABDE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33" name="Freeform 12">
              <a:extLst>
                <a:ext uri="{FF2B5EF4-FFF2-40B4-BE49-F238E27FC236}">
                  <a16:creationId xmlns:a16="http://schemas.microsoft.com/office/drawing/2014/main" id="{304F4FEB-8B5B-45BA-988C-5FBF41059E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34" name="Freeform 13">
              <a:extLst>
                <a:ext uri="{FF2B5EF4-FFF2-40B4-BE49-F238E27FC236}">
                  <a16:creationId xmlns:a16="http://schemas.microsoft.com/office/drawing/2014/main" id="{E88E24C8-3D76-4C2F-84D1-BC3C2AACA4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35" name="Freeform 14">
              <a:extLst>
                <a:ext uri="{FF2B5EF4-FFF2-40B4-BE49-F238E27FC236}">
                  <a16:creationId xmlns:a16="http://schemas.microsoft.com/office/drawing/2014/main" id="{91C91468-4F8A-42F1-9505-02D9241787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36" name="Freeform 15">
              <a:extLst>
                <a:ext uri="{FF2B5EF4-FFF2-40B4-BE49-F238E27FC236}">
                  <a16:creationId xmlns:a16="http://schemas.microsoft.com/office/drawing/2014/main" id="{C22581B1-C426-4189-85D6-C499D6982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37" name="Freeform 16">
              <a:extLst>
                <a:ext uri="{FF2B5EF4-FFF2-40B4-BE49-F238E27FC236}">
                  <a16:creationId xmlns:a16="http://schemas.microsoft.com/office/drawing/2014/main" id="{29DFD4C4-0517-4A6B-B423-E55582618D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38" name="Freeform 17">
              <a:extLst>
                <a:ext uri="{FF2B5EF4-FFF2-40B4-BE49-F238E27FC236}">
                  <a16:creationId xmlns:a16="http://schemas.microsoft.com/office/drawing/2014/main" id="{7ACD84D3-D09D-4C94-99D5-51713A1D6B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39" name="Freeform 18">
              <a:extLst>
                <a:ext uri="{FF2B5EF4-FFF2-40B4-BE49-F238E27FC236}">
                  <a16:creationId xmlns:a16="http://schemas.microsoft.com/office/drawing/2014/main" id="{37C2AEAB-1CC9-4A9A-8303-E1E0C12168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40" name="Freeform 19">
              <a:extLst>
                <a:ext uri="{FF2B5EF4-FFF2-40B4-BE49-F238E27FC236}">
                  <a16:creationId xmlns:a16="http://schemas.microsoft.com/office/drawing/2014/main" id="{20ABD348-58FE-4371-AE12-C66FF8CAC3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41" name="Freeform 20">
              <a:extLst>
                <a:ext uri="{FF2B5EF4-FFF2-40B4-BE49-F238E27FC236}">
                  <a16:creationId xmlns:a16="http://schemas.microsoft.com/office/drawing/2014/main" id="{408E0FAA-F0C5-4CB1-95FE-D3D96830FC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42" name="Freeform 21">
              <a:extLst>
                <a:ext uri="{FF2B5EF4-FFF2-40B4-BE49-F238E27FC236}">
                  <a16:creationId xmlns:a16="http://schemas.microsoft.com/office/drawing/2014/main" id="{F83C789F-2881-4822-A724-567720953F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43" name="Freeform 22">
              <a:extLst>
                <a:ext uri="{FF2B5EF4-FFF2-40B4-BE49-F238E27FC236}">
                  <a16:creationId xmlns:a16="http://schemas.microsoft.com/office/drawing/2014/main" id="{6B039120-5C84-4A03-9ADD-32EA6E5D44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44" name="Freeform 23">
              <a:extLst>
                <a:ext uri="{FF2B5EF4-FFF2-40B4-BE49-F238E27FC236}">
                  <a16:creationId xmlns:a16="http://schemas.microsoft.com/office/drawing/2014/main" id="{440E956F-26EB-40C6-B500-1A4BB4ABF7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45" name="Freeform 24">
              <a:extLst>
                <a:ext uri="{FF2B5EF4-FFF2-40B4-BE49-F238E27FC236}">
                  <a16:creationId xmlns:a16="http://schemas.microsoft.com/office/drawing/2014/main" id="{D2449A75-05DC-4791-90F1-335CC6732C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46" name="Freeform 25">
              <a:extLst>
                <a:ext uri="{FF2B5EF4-FFF2-40B4-BE49-F238E27FC236}">
                  <a16:creationId xmlns:a16="http://schemas.microsoft.com/office/drawing/2014/main" id="{2A0F57CD-8F34-4F1D-BFF3-1293522501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47" name="Freeform 26">
              <a:extLst>
                <a:ext uri="{FF2B5EF4-FFF2-40B4-BE49-F238E27FC236}">
                  <a16:creationId xmlns:a16="http://schemas.microsoft.com/office/drawing/2014/main" id="{DB0DDCCE-FA18-4790-8F10-67FC661721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48" name="Freeform 27">
              <a:extLst>
                <a:ext uri="{FF2B5EF4-FFF2-40B4-BE49-F238E27FC236}">
                  <a16:creationId xmlns:a16="http://schemas.microsoft.com/office/drawing/2014/main" id="{750A8178-D049-42D4-BA77-A262FE55F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49" name="Freeform 28">
              <a:extLst>
                <a:ext uri="{FF2B5EF4-FFF2-40B4-BE49-F238E27FC236}">
                  <a16:creationId xmlns:a16="http://schemas.microsoft.com/office/drawing/2014/main" id="{B33B9383-8846-404B-85BE-E43F077379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50" name="Freeform 29">
              <a:extLst>
                <a:ext uri="{FF2B5EF4-FFF2-40B4-BE49-F238E27FC236}">
                  <a16:creationId xmlns:a16="http://schemas.microsoft.com/office/drawing/2014/main" id="{79468103-A660-495B-BFDF-8E7D98A09A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51" name="Freeform 30">
              <a:extLst>
                <a:ext uri="{FF2B5EF4-FFF2-40B4-BE49-F238E27FC236}">
                  <a16:creationId xmlns:a16="http://schemas.microsoft.com/office/drawing/2014/main" id="{06F4CC44-94E1-47AF-893C-19C4A4AB40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52" name="Freeform 31">
              <a:extLst>
                <a:ext uri="{FF2B5EF4-FFF2-40B4-BE49-F238E27FC236}">
                  <a16:creationId xmlns:a16="http://schemas.microsoft.com/office/drawing/2014/main" id="{E87F601E-2166-4FAE-AF96-2A1B17E46E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53" name="Freeform 32">
              <a:extLst>
                <a:ext uri="{FF2B5EF4-FFF2-40B4-BE49-F238E27FC236}">
                  <a16:creationId xmlns:a16="http://schemas.microsoft.com/office/drawing/2014/main" id="{DCDE2745-7AA5-416B-AC78-93C6EAE5D4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54" name="Rectangle 33">
              <a:extLst>
                <a:ext uri="{FF2B5EF4-FFF2-40B4-BE49-F238E27FC236}">
                  <a16:creationId xmlns:a16="http://schemas.microsoft.com/office/drawing/2014/main" id="{7D5F7E44-496F-4025-AFD8-7EEC67AC180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3255" name="Freeform 34">
              <a:extLst>
                <a:ext uri="{FF2B5EF4-FFF2-40B4-BE49-F238E27FC236}">
                  <a16:creationId xmlns:a16="http://schemas.microsoft.com/office/drawing/2014/main" id="{FA8ED221-FD77-4CD0-A9B9-3F97E40DCD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56" name="Freeform 35">
              <a:extLst>
                <a:ext uri="{FF2B5EF4-FFF2-40B4-BE49-F238E27FC236}">
                  <a16:creationId xmlns:a16="http://schemas.microsoft.com/office/drawing/2014/main" id="{94922F75-95BC-435D-B4BB-BCE65BACCE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57" name="Freeform 36">
              <a:extLst>
                <a:ext uri="{FF2B5EF4-FFF2-40B4-BE49-F238E27FC236}">
                  <a16:creationId xmlns:a16="http://schemas.microsoft.com/office/drawing/2014/main" id="{CFB94884-EF28-419D-9147-20B2C9B1AB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58" name="Freeform 37">
              <a:extLst>
                <a:ext uri="{FF2B5EF4-FFF2-40B4-BE49-F238E27FC236}">
                  <a16:creationId xmlns:a16="http://schemas.microsoft.com/office/drawing/2014/main" id="{94C72871-F5AC-46D1-97EF-94E4070A7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59" name="Freeform 38">
              <a:extLst>
                <a:ext uri="{FF2B5EF4-FFF2-40B4-BE49-F238E27FC236}">
                  <a16:creationId xmlns:a16="http://schemas.microsoft.com/office/drawing/2014/main" id="{03ED1B15-6247-43B3-BEAE-DB699DE297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60" name="Freeform 39">
              <a:extLst>
                <a:ext uri="{FF2B5EF4-FFF2-40B4-BE49-F238E27FC236}">
                  <a16:creationId xmlns:a16="http://schemas.microsoft.com/office/drawing/2014/main" id="{FA3EA466-B483-4B4A-9FCB-9FFA8E538F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61" name="Freeform 40">
              <a:extLst>
                <a:ext uri="{FF2B5EF4-FFF2-40B4-BE49-F238E27FC236}">
                  <a16:creationId xmlns:a16="http://schemas.microsoft.com/office/drawing/2014/main" id="{CCE5E17C-696E-46EB-B70D-5862742169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62" name="Freeform 41">
              <a:extLst>
                <a:ext uri="{FF2B5EF4-FFF2-40B4-BE49-F238E27FC236}">
                  <a16:creationId xmlns:a16="http://schemas.microsoft.com/office/drawing/2014/main" id="{AB6022EC-6D09-4098-9A97-5A911C08CA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63" name="Freeform 42">
              <a:extLst>
                <a:ext uri="{FF2B5EF4-FFF2-40B4-BE49-F238E27FC236}">
                  <a16:creationId xmlns:a16="http://schemas.microsoft.com/office/drawing/2014/main" id="{7E18073E-1315-4400-ABD9-C34AEAFBFF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081" name="Freeform 43">
              <a:extLst>
                <a:ext uri="{FF2B5EF4-FFF2-40B4-BE49-F238E27FC236}">
                  <a16:creationId xmlns:a16="http://schemas.microsoft.com/office/drawing/2014/main" id="{5510509E-411D-4F1B-BDC6-3E56668963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18" name="Freeform 44">
              <a:extLst>
                <a:ext uri="{FF2B5EF4-FFF2-40B4-BE49-F238E27FC236}">
                  <a16:creationId xmlns:a16="http://schemas.microsoft.com/office/drawing/2014/main" id="{46F1A7E1-EC01-4288-87AE-C3B6434BD0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19" name="Rectangle 45">
              <a:extLst>
                <a:ext uri="{FF2B5EF4-FFF2-40B4-BE49-F238E27FC236}">
                  <a16:creationId xmlns:a16="http://schemas.microsoft.com/office/drawing/2014/main" id="{F7BBA432-5463-415B-BA54-3AA2B92D28B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3220" name="Freeform 46">
              <a:extLst>
                <a:ext uri="{FF2B5EF4-FFF2-40B4-BE49-F238E27FC236}">
                  <a16:creationId xmlns:a16="http://schemas.microsoft.com/office/drawing/2014/main" id="{66E19F01-137B-4A95-9313-CE6F778066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24" name="Freeform 47">
              <a:extLst>
                <a:ext uri="{FF2B5EF4-FFF2-40B4-BE49-F238E27FC236}">
                  <a16:creationId xmlns:a16="http://schemas.microsoft.com/office/drawing/2014/main" id="{38C0AACC-51F2-424F-9988-F3B621941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64" name="Freeform 48">
              <a:extLst>
                <a:ext uri="{FF2B5EF4-FFF2-40B4-BE49-F238E27FC236}">
                  <a16:creationId xmlns:a16="http://schemas.microsoft.com/office/drawing/2014/main" id="{7364A775-01A6-4012-88CF-58FDDBE4CB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76" name="Freeform 49">
              <a:extLst>
                <a:ext uri="{FF2B5EF4-FFF2-40B4-BE49-F238E27FC236}">
                  <a16:creationId xmlns:a16="http://schemas.microsoft.com/office/drawing/2014/main" id="{C8C770C5-535A-4F1B-81CA-FD6F32C09A7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77" name="Freeform 50">
              <a:extLst>
                <a:ext uri="{FF2B5EF4-FFF2-40B4-BE49-F238E27FC236}">
                  <a16:creationId xmlns:a16="http://schemas.microsoft.com/office/drawing/2014/main" id="{55F9C3EF-BEB8-4836-8DE0-319E54496E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78" name="Freeform 51">
              <a:extLst>
                <a:ext uri="{FF2B5EF4-FFF2-40B4-BE49-F238E27FC236}">
                  <a16:creationId xmlns:a16="http://schemas.microsoft.com/office/drawing/2014/main" id="{0976D9A1-85FC-406B-8AEA-AE3C056A40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79" name="Freeform 52">
              <a:extLst>
                <a:ext uri="{FF2B5EF4-FFF2-40B4-BE49-F238E27FC236}">
                  <a16:creationId xmlns:a16="http://schemas.microsoft.com/office/drawing/2014/main" id="{68BC6126-2A3A-4F1D-A565-BEF620660A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80" name="Freeform 53">
              <a:extLst>
                <a:ext uri="{FF2B5EF4-FFF2-40B4-BE49-F238E27FC236}">
                  <a16:creationId xmlns:a16="http://schemas.microsoft.com/office/drawing/2014/main" id="{D8C7B98D-F83E-485D-B01D-270242E8FD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81" name="Freeform 54">
              <a:extLst>
                <a:ext uri="{FF2B5EF4-FFF2-40B4-BE49-F238E27FC236}">
                  <a16:creationId xmlns:a16="http://schemas.microsoft.com/office/drawing/2014/main" id="{93D5E722-D236-478A-A13F-8FA4141D94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82" name="Freeform 55">
              <a:extLst>
                <a:ext uri="{FF2B5EF4-FFF2-40B4-BE49-F238E27FC236}">
                  <a16:creationId xmlns:a16="http://schemas.microsoft.com/office/drawing/2014/main" id="{ABE1456F-F283-4BD5-A1B9-EF2423B68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83" name="Freeform 56">
              <a:extLst>
                <a:ext uri="{FF2B5EF4-FFF2-40B4-BE49-F238E27FC236}">
                  <a16:creationId xmlns:a16="http://schemas.microsoft.com/office/drawing/2014/main" id="{E4D1AC66-8164-4BBC-89D5-69FE7A4FC2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84" name="Freeform 57">
              <a:extLst>
                <a:ext uri="{FF2B5EF4-FFF2-40B4-BE49-F238E27FC236}">
                  <a16:creationId xmlns:a16="http://schemas.microsoft.com/office/drawing/2014/main" id="{845A8868-488C-447D-979F-7E01B82AC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85" name="Freeform 58">
              <a:extLst>
                <a:ext uri="{FF2B5EF4-FFF2-40B4-BE49-F238E27FC236}">
                  <a16:creationId xmlns:a16="http://schemas.microsoft.com/office/drawing/2014/main" id="{948639B9-9B88-432B-914E-6B70BAEB1D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grpSp>
      <p:grpSp>
        <p:nvGrpSpPr>
          <p:cNvPr id="3265" name="Group 3264">
            <a:extLst>
              <a:ext uri="{FF2B5EF4-FFF2-40B4-BE49-F238E27FC236}">
                <a16:creationId xmlns:a16="http://schemas.microsoft.com/office/drawing/2014/main" id="{77EB1C59-16D1-4C5E-9775-50CB40E022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3266" name="Freeform 32">
              <a:extLst>
                <a:ext uri="{FF2B5EF4-FFF2-40B4-BE49-F238E27FC236}">
                  <a16:creationId xmlns:a16="http://schemas.microsoft.com/office/drawing/2014/main" id="{08680D14-7FE7-4522-B5EE-76447F833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67" name="Freeform 33">
              <a:extLst>
                <a:ext uri="{FF2B5EF4-FFF2-40B4-BE49-F238E27FC236}">
                  <a16:creationId xmlns:a16="http://schemas.microsoft.com/office/drawing/2014/main" id="{D82C01B5-EC9C-4883-B130-115321E8B3E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68" name="Freeform 34">
              <a:extLst>
                <a:ext uri="{FF2B5EF4-FFF2-40B4-BE49-F238E27FC236}">
                  <a16:creationId xmlns:a16="http://schemas.microsoft.com/office/drawing/2014/main" id="{DBBE5E83-362F-4EA7-A96D-0BC830A217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69" name="Freeform 35">
              <a:extLst>
                <a:ext uri="{FF2B5EF4-FFF2-40B4-BE49-F238E27FC236}">
                  <a16:creationId xmlns:a16="http://schemas.microsoft.com/office/drawing/2014/main" id="{3971FE03-8B37-43AF-8842-8D4411C3C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70" name="Freeform 36">
              <a:extLst>
                <a:ext uri="{FF2B5EF4-FFF2-40B4-BE49-F238E27FC236}">
                  <a16:creationId xmlns:a16="http://schemas.microsoft.com/office/drawing/2014/main" id="{8E4E3D41-4CF7-4D15-854A-C4330D3900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71" name="Freeform 37">
              <a:extLst>
                <a:ext uri="{FF2B5EF4-FFF2-40B4-BE49-F238E27FC236}">
                  <a16:creationId xmlns:a16="http://schemas.microsoft.com/office/drawing/2014/main" id="{78B649D7-3C5D-462D-B06A-D065135FE8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72" name="Freeform 38">
              <a:extLst>
                <a:ext uri="{FF2B5EF4-FFF2-40B4-BE49-F238E27FC236}">
                  <a16:creationId xmlns:a16="http://schemas.microsoft.com/office/drawing/2014/main" id="{7A3DDEF1-D28A-48D9-8E48-B2003DF2EE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73" name="Freeform 39">
              <a:extLst>
                <a:ext uri="{FF2B5EF4-FFF2-40B4-BE49-F238E27FC236}">
                  <a16:creationId xmlns:a16="http://schemas.microsoft.com/office/drawing/2014/main" id="{4A56A02B-D000-45AB-B7DB-E47CA8E777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74" name="Freeform 40">
              <a:extLst>
                <a:ext uri="{FF2B5EF4-FFF2-40B4-BE49-F238E27FC236}">
                  <a16:creationId xmlns:a16="http://schemas.microsoft.com/office/drawing/2014/main" id="{343CE08B-7325-4244-99EA-5E58C982DB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75" name="Rectangle 41">
              <a:extLst>
                <a:ext uri="{FF2B5EF4-FFF2-40B4-BE49-F238E27FC236}">
                  <a16:creationId xmlns:a16="http://schemas.microsoft.com/office/drawing/2014/main" id="{7F08E29E-A67F-410A-A810-7000201BFA8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grpSp>
      <p:pic>
        <p:nvPicPr>
          <p:cNvPr id="3" name="Slide 14">
            <a:hlinkClick r:id="" action="ppaction://media"/>
            <a:extLst>
              <a:ext uri="{FF2B5EF4-FFF2-40B4-BE49-F238E27FC236}">
                <a16:creationId xmlns:a16="http://schemas.microsoft.com/office/drawing/2014/main" id="{A8B2DD9A-211E-BD9D-88AF-FD89DD158BA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80219" y="309563"/>
            <a:ext cx="406400" cy="406400"/>
          </a:xfrm>
          <a:prstGeom prst="rect">
            <a:avLst/>
          </a:prstGeom>
        </p:spPr>
      </p:pic>
    </p:spTree>
    <p:extLst>
      <p:ext uri="{BB962C8B-B14F-4D97-AF65-F5344CB8AC3E}">
        <p14:creationId xmlns:p14="http://schemas.microsoft.com/office/powerpoint/2010/main" val="1064744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 presetClass="mediacall" presetSubtype="0" fill="hold" nodeType="withEffect">
                                  <p:stCondLst>
                                    <p:cond delay="500"/>
                                  </p:stCondLst>
                                  <p:childTnLst>
                                    <p:cmd type="call" cmd="playFrom(0.0)">
                                      <p:cBhvr>
                                        <p:cTn id="9" dur="1961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B0CB3562-F1EB-8F60-82D7-05B3DE08DAEE}"/>
              </a:ext>
            </a:extLst>
          </p:cNvPr>
          <p:cNvPicPr>
            <a:picLocks noChangeAspect="1" noChangeArrowheads="1"/>
          </p:cNvPicPr>
          <p:nvPr/>
        </p:nvPicPr>
        <p:blipFill>
          <a:blip r:embed="rId4">
            <a:alphaModFix amt="40000"/>
            <a:extLst>
              <a:ext uri="{28A0092B-C50C-407E-A947-70E740481C1C}">
                <a14:useLocalDpi xmlns:a14="http://schemas.microsoft.com/office/drawing/2010/main" val="0"/>
              </a:ext>
            </a:extLst>
          </a:blip>
          <a:srcRect t="8150" b="6945"/>
          <a:stretch/>
        </p:blipFill>
        <p:spPr bwMode="auto">
          <a:xfrm>
            <a:off x="-3175" y="10"/>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7449312" y="-1320800"/>
            <a:ext cx="8791575" cy="2387600"/>
          </a:xfrm>
        </p:spPr>
        <p:txBody>
          <a:bodyPr vert="horz" lIns="91440" tIns="45720" rIns="91440" bIns="45720" rtlCol="0">
            <a:normAutofit/>
          </a:bodyPr>
          <a:lstStyle/>
          <a:p>
            <a:r>
              <a:rPr lang="en-US" dirty="0"/>
              <a:t>Conclusion</a:t>
            </a:r>
          </a:p>
        </p:txBody>
      </p:sp>
      <p:sp>
        <p:nvSpPr>
          <p:cNvPr id="5" name="Rectangle 2">
            <a:extLst>
              <a:ext uri="{FF2B5EF4-FFF2-40B4-BE49-F238E27FC236}">
                <a16:creationId xmlns:a16="http://schemas.microsoft.com/office/drawing/2014/main" id="{DECD0BC7-CF27-EA6C-1CA6-3B43CE8C1CAE}"/>
              </a:ext>
            </a:extLst>
          </p:cNvPr>
          <p:cNvSpPr>
            <a:spLocks noGrp="1" noChangeArrowheads="1"/>
          </p:cNvSpPr>
          <p:nvPr>
            <p:ph type="subTitle" idx="1"/>
          </p:nvPr>
        </p:nvSpPr>
        <p:spPr bwMode="auto">
          <a:xfrm>
            <a:off x="2572115" y="3621087"/>
            <a:ext cx="9754394" cy="2596833"/>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rmAutofit/>
          </a:bodyPr>
          <a:lstStyle/>
          <a:p>
            <a:pPr marL="0" marR="0" lvl="0" indent="0" fontAlgn="base">
              <a:lnSpc>
                <a:spcPct val="90000"/>
              </a:lnSpc>
              <a:buFont typeface="Wingdings 3" panose="05040102010807070707" pitchFamily="18" charset="2"/>
              <a:buChar char=""/>
              <a:tabLst/>
            </a:pPr>
            <a:endParaRPr kumimoji="0" lang="en-US" altLang="en-US" sz="1000" b="0" i="0" u="none" strike="noStrike" normalizeH="0" baseline="0" dirty="0">
              <a:ln>
                <a:noFill/>
              </a:ln>
              <a:solidFill>
                <a:schemeClr val="tx1"/>
              </a:solidFill>
            </a:endParaRPr>
          </a:p>
          <a:p>
            <a:pPr marL="0" marR="0" lvl="0" indent="0" fontAlgn="base">
              <a:lnSpc>
                <a:spcPct val="90000"/>
              </a:lnSpc>
              <a:buFont typeface="Wingdings 3" panose="05040102010807070707" pitchFamily="18" charset="2"/>
              <a:buChar char=""/>
              <a:tabLst/>
            </a:pPr>
            <a:r>
              <a:rPr lang="en-US" dirty="0"/>
              <a:t>The smart bird feeder protects food from unwanted animals by using weight detection and automated access control. Safety and reliability have been improved through design changes. The system is solar-powered, weather-resistant, and features smart monitoring. Future improvements may include optional camera integration. Testing is ongoing and the system shows promising results.</a:t>
            </a:r>
            <a:endParaRPr kumimoji="0" lang="en-US" altLang="en-US" sz="1000" b="0" i="0" u="none" strike="noStrike" normalizeH="0" baseline="0" dirty="0">
              <a:ln>
                <a:noFill/>
              </a:ln>
              <a:solidFill>
                <a:schemeClr val="tx1"/>
              </a:solidFill>
            </a:endParaRPr>
          </a:p>
        </p:txBody>
      </p:sp>
      <p:pic>
        <p:nvPicPr>
          <p:cNvPr id="3" name="Conclusion">
            <a:hlinkClick r:id="" action="ppaction://media"/>
            <a:extLst>
              <a:ext uri="{FF2B5EF4-FFF2-40B4-BE49-F238E27FC236}">
                <a16:creationId xmlns:a16="http://schemas.microsoft.com/office/drawing/2014/main" id="{2B5E555E-2229-8128-E18B-7E0788EF8E4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58274" y="386347"/>
            <a:ext cx="406400" cy="406400"/>
          </a:xfrm>
          <a:prstGeom prst="rect">
            <a:avLst/>
          </a:prstGeom>
        </p:spPr>
      </p:pic>
    </p:spTree>
    <p:extLst>
      <p:ext uri="{BB962C8B-B14F-4D97-AF65-F5344CB8AC3E}">
        <p14:creationId xmlns:p14="http://schemas.microsoft.com/office/powerpoint/2010/main" val="3780971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611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2ADE1F71-FF91-A80E-6597-AC744E946B42}"/>
              </a:ext>
            </a:extLst>
          </p:cNvPr>
          <p:cNvPicPr>
            <a:picLocks noChangeAspect="1" noChangeArrowheads="1"/>
          </p:cNvPicPr>
          <p:nvPr/>
        </p:nvPicPr>
        <p:blipFill>
          <a:blip r:embed="rId12">
            <a:alphaModFix amt="40000"/>
            <a:extLst>
              <a:ext uri="{28A0092B-C50C-407E-A947-70E740481C1C}">
                <a14:useLocalDpi xmlns:a14="http://schemas.microsoft.com/office/drawing/2010/main" val="0"/>
              </a:ext>
            </a:extLst>
          </a:blip>
          <a:srcRect l="2222" r="1" b="1"/>
          <a:stretch/>
        </p:blipFill>
        <p:spPr bwMode="auto">
          <a:xfrm>
            <a:off x="0" y="10"/>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1229446" y="2056415"/>
            <a:ext cx="6667934" cy="1496291"/>
          </a:xfrm>
        </p:spPr>
        <p:txBody>
          <a:bodyPr vert="horz" lIns="91440" tIns="45720" rIns="91440" bIns="45720" rtlCol="0">
            <a:normAutofit/>
          </a:bodyPr>
          <a:lstStyle/>
          <a:p>
            <a:r>
              <a:rPr lang="en-US" dirty="0"/>
              <a:t>Project Team 4</a:t>
            </a:r>
          </a:p>
        </p:txBody>
      </p:sp>
      <p:sp>
        <p:nvSpPr>
          <p:cNvPr id="3" name="Subtitle 2">
            <a:extLst>
              <a:ext uri="{FF2B5EF4-FFF2-40B4-BE49-F238E27FC236}">
                <a16:creationId xmlns:a16="http://schemas.microsoft.com/office/drawing/2014/main" id="{8A45C419-EB60-6BBE-126A-E80B8544BF1B}"/>
              </a:ext>
            </a:extLst>
          </p:cNvPr>
          <p:cNvSpPr>
            <a:spLocks noGrp="1"/>
          </p:cNvSpPr>
          <p:nvPr>
            <p:ph type="subTitle" idx="1"/>
          </p:nvPr>
        </p:nvSpPr>
        <p:spPr>
          <a:xfrm>
            <a:off x="5423725" y="3857614"/>
            <a:ext cx="6765100" cy="1947333"/>
          </a:xfrm>
        </p:spPr>
        <p:txBody>
          <a:bodyPr vert="horz" lIns="91440" tIns="45720" rIns="91440" bIns="45720" rtlCol="0">
            <a:noAutofit/>
          </a:bodyPr>
          <a:lstStyle/>
          <a:p>
            <a:pPr>
              <a:buFont typeface="Wingdings 3" panose="05040102010807070707" pitchFamily="18" charset="2"/>
              <a:buChar char=""/>
            </a:pPr>
            <a:r>
              <a:rPr lang="en-US" sz="3200" dirty="0">
                <a:solidFill>
                  <a:schemeClr val="tx1"/>
                </a:solidFill>
              </a:rPr>
              <a:t>Jeffery Wheeler – Project Lead</a:t>
            </a:r>
          </a:p>
          <a:p>
            <a:pPr>
              <a:buFont typeface="Wingdings 3" panose="05040102010807070707" pitchFamily="18" charset="2"/>
              <a:buChar char=""/>
            </a:pPr>
            <a:r>
              <a:rPr lang="en-US" sz="3200" dirty="0">
                <a:solidFill>
                  <a:schemeClr val="tx1"/>
                </a:solidFill>
              </a:rPr>
              <a:t>Joshua Tilson</a:t>
            </a:r>
          </a:p>
          <a:p>
            <a:pPr>
              <a:buFont typeface="Wingdings 3" panose="05040102010807070707" pitchFamily="18" charset="2"/>
              <a:buChar char=""/>
            </a:pPr>
            <a:r>
              <a:rPr lang="en-US" sz="3200" dirty="0">
                <a:solidFill>
                  <a:schemeClr val="tx1"/>
                </a:solidFill>
              </a:rPr>
              <a:t>Sean Copple </a:t>
            </a:r>
          </a:p>
          <a:p>
            <a:pPr>
              <a:buFont typeface="Wingdings 3" panose="05040102010807070707" pitchFamily="18" charset="2"/>
              <a:buChar char=""/>
            </a:pPr>
            <a:r>
              <a:rPr lang="en-US" sz="3200" dirty="0">
                <a:solidFill>
                  <a:schemeClr val="tx1"/>
                </a:solidFill>
              </a:rPr>
              <a:t>Valentin Wolf</a:t>
            </a:r>
          </a:p>
        </p:txBody>
      </p:sp>
      <p:pic>
        <p:nvPicPr>
          <p:cNvPr id="5" name="Slide two Jeff">
            <a:hlinkClick r:id="" action="ppaction://media"/>
            <a:extLst>
              <a:ext uri="{FF2B5EF4-FFF2-40B4-BE49-F238E27FC236}">
                <a16:creationId xmlns:a16="http://schemas.microsoft.com/office/drawing/2014/main" id="{EE3ED775-86EB-0E8F-6D9F-50511A89AF35}"/>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4614015" y="1231995"/>
            <a:ext cx="406400" cy="406400"/>
          </a:xfrm>
          <a:prstGeom prst="rect">
            <a:avLst/>
          </a:prstGeom>
        </p:spPr>
      </p:pic>
      <p:pic>
        <p:nvPicPr>
          <p:cNvPr id="6" name="Slide two Josh">
            <a:hlinkClick r:id="" action="ppaction://media"/>
            <a:extLst>
              <a:ext uri="{FF2B5EF4-FFF2-40B4-BE49-F238E27FC236}">
                <a16:creationId xmlns:a16="http://schemas.microsoft.com/office/drawing/2014/main" id="{A015BDB5-7FC0-A603-E22A-940530DCFBF7}"/>
              </a:ext>
            </a:extLst>
          </p:cNvPr>
          <p:cNvPicPr>
            <a:picLocks noChangeAspect="1"/>
          </p:cNvPicPr>
          <p:nvPr>
            <a:audioFile r:link="rId4"/>
            <p:extLst>
              <p:ext uri="{DAA4B4D4-6D71-4841-9C94-3DE7FCFB9230}">
                <p14:media xmlns:p14="http://schemas.microsoft.com/office/powerpoint/2010/main" r:embed="rId3"/>
              </p:ext>
            </p:extLst>
          </p:nvPr>
        </p:nvPicPr>
        <p:blipFill>
          <a:blip r:embed="rId13"/>
          <a:stretch>
            <a:fillRect/>
          </a:stretch>
        </p:blipFill>
        <p:spPr>
          <a:xfrm>
            <a:off x="5539110" y="1250068"/>
            <a:ext cx="406400" cy="406400"/>
          </a:xfrm>
          <a:prstGeom prst="rect">
            <a:avLst/>
          </a:prstGeom>
        </p:spPr>
      </p:pic>
      <p:pic>
        <p:nvPicPr>
          <p:cNvPr id="7" name="Slide two Sean">
            <a:hlinkClick r:id="" action="ppaction://media"/>
            <a:extLst>
              <a:ext uri="{FF2B5EF4-FFF2-40B4-BE49-F238E27FC236}">
                <a16:creationId xmlns:a16="http://schemas.microsoft.com/office/drawing/2014/main" id="{9A8174A8-7303-06AD-7796-B73FFB024727}"/>
              </a:ext>
            </a:extLst>
          </p:cNvPr>
          <p:cNvPicPr>
            <a:picLocks noChangeAspect="1"/>
          </p:cNvPicPr>
          <p:nvPr>
            <a:audioFile r:link="rId6"/>
            <p:extLst>
              <p:ext uri="{DAA4B4D4-6D71-4841-9C94-3DE7FCFB9230}">
                <p14:media xmlns:p14="http://schemas.microsoft.com/office/powerpoint/2010/main" r:embed="rId5"/>
              </p:ext>
            </p:extLst>
          </p:nvPr>
        </p:nvPicPr>
        <p:blipFill>
          <a:blip r:embed="rId13"/>
          <a:stretch>
            <a:fillRect/>
          </a:stretch>
        </p:blipFill>
        <p:spPr>
          <a:xfrm>
            <a:off x="6464205" y="1246842"/>
            <a:ext cx="406400" cy="406400"/>
          </a:xfrm>
          <a:prstGeom prst="rect">
            <a:avLst/>
          </a:prstGeom>
        </p:spPr>
      </p:pic>
      <p:pic>
        <p:nvPicPr>
          <p:cNvPr id="8" name="Slide two Valentin">
            <a:hlinkClick r:id="" action="ppaction://media"/>
            <a:extLst>
              <a:ext uri="{FF2B5EF4-FFF2-40B4-BE49-F238E27FC236}">
                <a16:creationId xmlns:a16="http://schemas.microsoft.com/office/drawing/2014/main" id="{46E352C0-079A-1D4D-6552-3861EB0ADE6E}"/>
              </a:ext>
            </a:extLst>
          </p:cNvPr>
          <p:cNvPicPr>
            <a:picLocks noChangeAspect="1"/>
          </p:cNvPicPr>
          <p:nvPr>
            <a:audioFile r:link="rId8"/>
            <p:extLst>
              <p:ext uri="{DAA4B4D4-6D71-4841-9C94-3DE7FCFB9230}">
                <p14:media xmlns:p14="http://schemas.microsoft.com/office/powerpoint/2010/main" r:embed="rId7"/>
              </p:ext>
            </p:extLst>
          </p:nvPr>
        </p:nvPicPr>
        <p:blipFill>
          <a:blip r:embed="rId13"/>
          <a:stretch>
            <a:fillRect/>
          </a:stretch>
        </p:blipFill>
        <p:spPr>
          <a:xfrm>
            <a:off x="7389300" y="1231995"/>
            <a:ext cx="406400" cy="406400"/>
          </a:xfrm>
          <a:prstGeom prst="rect">
            <a:avLst/>
          </a:prstGeom>
        </p:spPr>
      </p:pic>
      <p:pic>
        <p:nvPicPr>
          <p:cNvPr id="9" name="Slide 2 Intro">
            <a:hlinkClick r:id="" action="ppaction://media"/>
            <a:extLst>
              <a:ext uri="{FF2B5EF4-FFF2-40B4-BE49-F238E27FC236}">
                <a16:creationId xmlns:a16="http://schemas.microsoft.com/office/drawing/2014/main" id="{C7449D0C-8C24-89A4-E9C3-E6B966E9CBC4}"/>
              </a:ext>
            </a:extLst>
          </p:cNvPr>
          <p:cNvPicPr>
            <a:picLocks noChangeAspect="1"/>
          </p:cNvPicPr>
          <p:nvPr>
            <a:audioFile r:link="rId10"/>
            <p:extLst>
              <p:ext uri="{DAA4B4D4-6D71-4841-9C94-3DE7FCFB9230}">
                <p14:media xmlns:p14="http://schemas.microsoft.com/office/powerpoint/2010/main" r:embed="rId9"/>
              </p:ext>
            </p:extLst>
          </p:nvPr>
        </p:nvPicPr>
        <p:blipFill>
          <a:blip r:embed="rId13"/>
          <a:stretch>
            <a:fillRect/>
          </a:stretch>
        </p:blipFill>
        <p:spPr>
          <a:xfrm>
            <a:off x="3688920" y="1231995"/>
            <a:ext cx="406400" cy="406400"/>
          </a:xfrm>
          <a:prstGeom prst="rect">
            <a:avLst/>
          </a:prstGeom>
        </p:spPr>
      </p:pic>
    </p:spTree>
    <p:extLst>
      <p:ext uri="{BB962C8B-B14F-4D97-AF65-F5344CB8AC3E}">
        <p14:creationId xmlns:p14="http://schemas.microsoft.com/office/powerpoint/2010/main" val="2644241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6172"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5832" fill="hold"/>
                                        <p:tgtEl>
                                          <p:spTgt spid="5"/>
                                        </p:tgtEl>
                                      </p:cBhvr>
                                    </p:cmd>
                                  </p:childTnLst>
                                </p:cTn>
                              </p:par>
                            </p:childTnLst>
                          </p:cTn>
                        </p:par>
                        <p:par>
                          <p:cTn id="11" fill="hold">
                            <p:stCondLst>
                              <p:cond delay="15832"/>
                            </p:stCondLst>
                            <p:childTnLst>
                              <p:par>
                                <p:cTn id="12" presetID="1" presetClass="mediacall" presetSubtype="0" fill="hold" nodeType="afterEffect">
                                  <p:stCondLst>
                                    <p:cond delay="0"/>
                                  </p:stCondLst>
                                  <p:childTnLst>
                                    <p:cmd type="call" cmd="playFrom(0.0)">
                                      <p:cBhvr>
                                        <p:cTn id="13" dur="16646" fill="hold"/>
                                        <p:tgtEl>
                                          <p:spTgt spid="6"/>
                                        </p:tgtEl>
                                      </p:cBhvr>
                                    </p:cmd>
                                  </p:childTnLst>
                                </p:cTn>
                              </p:par>
                            </p:childTnLst>
                          </p:cTn>
                        </p:par>
                        <p:par>
                          <p:cTn id="14" fill="hold">
                            <p:stCondLst>
                              <p:cond delay="32478"/>
                            </p:stCondLst>
                            <p:childTnLst>
                              <p:par>
                                <p:cTn id="15" presetID="1" presetClass="mediacall" presetSubtype="0" fill="hold" nodeType="afterEffect">
                                  <p:stCondLst>
                                    <p:cond delay="0"/>
                                  </p:stCondLst>
                                  <p:childTnLst>
                                    <p:cmd type="call" cmd="playFrom(0.0)">
                                      <p:cBhvr>
                                        <p:cTn id="16" dur="17991" fill="hold"/>
                                        <p:tgtEl>
                                          <p:spTgt spid="7"/>
                                        </p:tgtEl>
                                      </p:cBhvr>
                                    </p:cmd>
                                  </p:childTnLst>
                                </p:cTn>
                              </p:par>
                            </p:childTnLst>
                          </p:cTn>
                        </p:par>
                        <p:par>
                          <p:cTn id="17" fill="hold">
                            <p:stCondLst>
                              <p:cond delay="50469"/>
                            </p:stCondLst>
                            <p:childTnLst>
                              <p:par>
                                <p:cTn id="18" presetID="1" presetClass="mediacall" presetSubtype="0" fill="hold" nodeType="afterEffect">
                                  <p:stCondLst>
                                    <p:cond delay="0"/>
                                  </p:stCondLst>
                                  <p:childTnLst>
                                    <p:cmd type="call" cmd="playFrom(0.0)">
                                      <p:cBhvr>
                                        <p:cTn id="19" dur="1971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0" fill="hold" display="0">
                  <p:stCondLst>
                    <p:cond delay="indefinite"/>
                  </p:stCondLst>
                  <p:endCondLst>
                    <p:cond evt="onStopAudio" delay="0">
                      <p:tgtEl>
                        <p:sldTgt/>
                      </p:tgtEl>
                    </p:cond>
                  </p:endCondLst>
                </p:cTn>
                <p:tgtEl>
                  <p:spTgt spid="5"/>
                </p:tgtEl>
              </p:cMediaNode>
            </p:audio>
            <p:audio>
              <p:cMediaNode vol="80000">
                <p:cTn id="21" fill="hold" display="0">
                  <p:stCondLst>
                    <p:cond delay="indefinite"/>
                  </p:stCondLst>
                  <p:endCondLst>
                    <p:cond evt="onStopAudio" delay="0">
                      <p:tgtEl>
                        <p:sldTgt/>
                      </p:tgtEl>
                    </p:cond>
                  </p:endCondLst>
                </p:cTn>
                <p:tgtEl>
                  <p:spTgt spid="6"/>
                </p:tgtEl>
              </p:cMediaNode>
            </p:audio>
            <p:audio>
              <p:cMediaNode vol="80000">
                <p:cTn id="22" fill="hold" display="0">
                  <p:stCondLst>
                    <p:cond delay="indefinite"/>
                  </p:stCondLst>
                  <p:endCondLst>
                    <p:cond evt="onStopAudio" delay="0">
                      <p:tgtEl>
                        <p:sldTgt/>
                      </p:tgtEl>
                    </p:cond>
                  </p:endCondLst>
                </p:cTn>
                <p:tgtEl>
                  <p:spTgt spid="7"/>
                </p:tgtEl>
              </p:cMediaNode>
            </p:audio>
            <p:audio>
              <p:cMediaNode vol="80000">
                <p:cTn id="23" fill="hold" display="0">
                  <p:stCondLst>
                    <p:cond delay="indefinite"/>
                  </p:stCondLst>
                  <p:endCondLst>
                    <p:cond evt="onStopAudio" delay="0">
                      <p:tgtEl>
                        <p:sldTgt/>
                      </p:tgtEl>
                    </p:cond>
                  </p:endCondLst>
                </p:cTn>
                <p:tgtEl>
                  <p:spTgt spid="8"/>
                </p:tgtEl>
              </p:cMediaNode>
            </p:audio>
            <p:audio>
              <p:cMediaNode vol="80000">
                <p:cTn id="24"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98" name="Picture 2" descr="Visually searched image">
            <a:extLst>
              <a:ext uri="{FF2B5EF4-FFF2-40B4-BE49-F238E27FC236}">
                <a16:creationId xmlns:a16="http://schemas.microsoft.com/office/drawing/2014/main" id="{812E597F-453F-119A-BC61-96C622D20428}"/>
              </a:ext>
            </a:extLst>
          </p:cNvPr>
          <p:cNvPicPr>
            <a:picLocks noChangeAspect="1" noChangeArrowheads="1"/>
          </p:cNvPicPr>
          <p:nvPr/>
        </p:nvPicPr>
        <p:blipFill>
          <a:blip r:embed="rId4">
            <a:alphaModFix amt="40000"/>
            <a:extLst>
              <a:ext uri="{28A0092B-C50C-407E-A947-70E740481C1C}">
                <a14:useLocalDpi xmlns:a14="http://schemas.microsoft.com/office/drawing/2010/main" val="0"/>
              </a:ext>
            </a:extLst>
          </a:blip>
          <a:srcRect t="14093" b="29657"/>
          <a:stretch/>
        </p:blipFill>
        <p:spPr bwMode="auto">
          <a:xfrm>
            <a:off x="0" y="13798"/>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6530831" y="681036"/>
            <a:ext cx="4059238" cy="771526"/>
          </a:xfrm>
        </p:spPr>
        <p:txBody>
          <a:bodyPr vert="horz" lIns="91440" tIns="45720" rIns="91440" bIns="45720" rtlCol="0">
            <a:noAutofit/>
          </a:bodyPr>
          <a:lstStyle/>
          <a:p>
            <a:r>
              <a:rPr lang="en-US" sz="6000" dirty="0"/>
              <a:t>outline</a:t>
            </a:r>
          </a:p>
        </p:txBody>
      </p:sp>
      <p:sp>
        <p:nvSpPr>
          <p:cNvPr id="4" name="Rectangle 1">
            <a:extLst>
              <a:ext uri="{FF2B5EF4-FFF2-40B4-BE49-F238E27FC236}">
                <a16:creationId xmlns:a16="http://schemas.microsoft.com/office/drawing/2014/main" id="{CC94EC16-EBC6-F6F2-8431-97F85EB5BF2E}"/>
              </a:ext>
            </a:extLst>
          </p:cNvPr>
          <p:cNvSpPr>
            <a:spLocks noGrp="1" noChangeArrowheads="1"/>
          </p:cNvSpPr>
          <p:nvPr>
            <p:ph type="subTitle" idx="1"/>
          </p:nvPr>
        </p:nvSpPr>
        <p:spPr bwMode="auto">
          <a:xfrm>
            <a:off x="7420119" y="1814514"/>
            <a:ext cx="6765100" cy="39624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Autofit/>
          </a:bodyPr>
          <a:lstStyle/>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Introduction</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Project Description</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How to Use It</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Block Diagram</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Detailed Schematic</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Flowchart</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How It Works</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Parts List</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Conclusion</a:t>
            </a:r>
          </a:p>
        </p:txBody>
      </p:sp>
      <p:pic>
        <p:nvPicPr>
          <p:cNvPr id="5" name="Slide 3">
            <a:hlinkClick r:id="" action="ppaction://media"/>
            <a:extLst>
              <a:ext uri="{FF2B5EF4-FFF2-40B4-BE49-F238E27FC236}">
                <a16:creationId xmlns:a16="http://schemas.microsoft.com/office/drawing/2014/main" id="{6A214F69-68AF-B7D3-DF66-16DADC4110C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5474" y="681036"/>
            <a:ext cx="406400" cy="406400"/>
          </a:xfrm>
          <a:prstGeom prst="rect">
            <a:avLst/>
          </a:prstGeom>
        </p:spPr>
      </p:pic>
    </p:spTree>
    <p:extLst>
      <p:ext uri="{BB962C8B-B14F-4D97-AF65-F5344CB8AC3E}">
        <p14:creationId xmlns:p14="http://schemas.microsoft.com/office/powerpoint/2010/main" val="966329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405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124" name="Picture 4">
            <a:extLst>
              <a:ext uri="{FF2B5EF4-FFF2-40B4-BE49-F238E27FC236}">
                <a16:creationId xmlns:a16="http://schemas.microsoft.com/office/drawing/2014/main" id="{5287A4D0-77F2-7B2B-DAFC-A19C329FFA0E}"/>
              </a:ext>
            </a:extLst>
          </p:cNvPr>
          <p:cNvPicPr>
            <a:picLocks noChangeAspect="1" noChangeArrowheads="1"/>
          </p:cNvPicPr>
          <p:nvPr/>
        </p:nvPicPr>
        <p:blipFill>
          <a:blip r:embed="rId6">
            <a:alphaModFix amt="40000"/>
            <a:extLst>
              <a:ext uri="{28A0092B-C50C-407E-A947-70E740481C1C}">
                <a14:useLocalDpi xmlns:a14="http://schemas.microsoft.com/office/drawing/2010/main" val="0"/>
              </a:ext>
            </a:extLst>
          </a:blip>
          <a:srcRect t="11817" b="8396"/>
          <a:stretch/>
        </p:blipFill>
        <p:spPr bwMode="auto">
          <a:xfrm>
            <a:off x="-3175" y="10"/>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1697037" y="838200"/>
            <a:ext cx="8791575" cy="2387600"/>
          </a:xfrm>
        </p:spPr>
        <p:txBody>
          <a:bodyPr>
            <a:normAutofit/>
          </a:bodyPr>
          <a:lstStyle/>
          <a:p>
            <a:r>
              <a:rPr lang="en-US" dirty="0"/>
              <a:t>Introduction</a:t>
            </a:r>
          </a:p>
        </p:txBody>
      </p:sp>
      <p:sp>
        <p:nvSpPr>
          <p:cNvPr id="3" name="Subtitle 2">
            <a:extLst>
              <a:ext uri="{FF2B5EF4-FFF2-40B4-BE49-F238E27FC236}">
                <a16:creationId xmlns:a16="http://schemas.microsoft.com/office/drawing/2014/main" id="{8A45C419-EB60-6BBE-126A-E80B8544BF1B}"/>
              </a:ext>
            </a:extLst>
          </p:cNvPr>
          <p:cNvSpPr>
            <a:spLocks noGrp="1"/>
          </p:cNvSpPr>
          <p:nvPr>
            <p:ph type="subTitle" idx="1"/>
          </p:nvPr>
        </p:nvSpPr>
        <p:spPr>
          <a:xfrm>
            <a:off x="2705099" y="3846946"/>
            <a:ext cx="8259763" cy="2895600"/>
          </a:xfrm>
        </p:spPr>
        <p:txBody>
          <a:bodyPr>
            <a:normAutofit/>
          </a:bodyPr>
          <a:lstStyle/>
          <a:p>
            <a:r>
              <a:rPr lang="en-US" dirty="0"/>
              <a:t>"The Smart Bird Feeder is designed to allow birds access to food while preventing larger animals from stealing it. It uses sensors, servos, a load cell, and a solar-powered system to deliver food only to birds while monitoring food levels and system status."</a:t>
            </a:r>
            <a:endParaRPr lang="en-US" dirty="0">
              <a:solidFill>
                <a:schemeClr val="tx1"/>
              </a:solidFill>
            </a:endParaRPr>
          </a:p>
        </p:txBody>
      </p:sp>
      <p:pic>
        <p:nvPicPr>
          <p:cNvPr id="4" name="Slide 4 1">
            <a:hlinkClick r:id="" action="ppaction://media"/>
            <a:extLst>
              <a:ext uri="{FF2B5EF4-FFF2-40B4-BE49-F238E27FC236}">
                <a16:creationId xmlns:a16="http://schemas.microsoft.com/office/drawing/2014/main" id="{E1361C83-7983-726D-B268-249E9002D5E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61621" y="635000"/>
            <a:ext cx="406400" cy="406400"/>
          </a:xfrm>
          <a:prstGeom prst="rect">
            <a:avLst/>
          </a:prstGeom>
        </p:spPr>
      </p:pic>
      <p:pic>
        <p:nvPicPr>
          <p:cNvPr id="5" name="Slide 4 2">
            <a:hlinkClick r:id="" action="ppaction://media"/>
            <a:extLst>
              <a:ext uri="{FF2B5EF4-FFF2-40B4-BE49-F238E27FC236}">
                <a16:creationId xmlns:a16="http://schemas.microsoft.com/office/drawing/2014/main" id="{7604AF8D-3BF4-51BA-687A-37C5A94F45A0}"/>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453109" y="635000"/>
            <a:ext cx="406400" cy="406400"/>
          </a:xfrm>
          <a:prstGeom prst="rect">
            <a:avLst/>
          </a:prstGeom>
        </p:spPr>
      </p:pic>
    </p:spTree>
    <p:extLst>
      <p:ext uri="{BB962C8B-B14F-4D97-AF65-F5344CB8AC3E}">
        <p14:creationId xmlns:p14="http://schemas.microsoft.com/office/powerpoint/2010/main" val="2078836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par>
                                <p:cTn id="11" presetID="1" presetClass="mediacall" presetSubtype="0" fill="hold" nodeType="withEffect">
                                  <p:stCondLst>
                                    <p:cond delay="1000"/>
                                  </p:stCondLst>
                                  <p:childTnLst>
                                    <p:cmd type="call" cmd="playFrom(0.0)">
                                      <p:cBhvr>
                                        <p:cTn id="12" dur="15014" fill="hold"/>
                                        <p:tgtEl>
                                          <p:spTgt spid="4"/>
                                        </p:tgtEl>
                                      </p:cBhvr>
                                    </p:cmd>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2862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7" fill="hold" display="0">
                  <p:stCondLst>
                    <p:cond delay="indefinite"/>
                  </p:stCondLst>
                  <p:endCondLst>
                    <p:cond evt="onStopAudio" delay="0">
                      <p:tgtEl>
                        <p:sldTgt/>
                      </p:tgtEl>
                    </p:cond>
                  </p:endCondLst>
                </p:cTn>
                <p:tgtEl>
                  <p:spTgt spid="4"/>
                </p:tgtEl>
              </p:cMediaNode>
            </p:audio>
            <p:audio>
              <p:cMediaNode vol="80000">
                <p:cTn id="18" fill="hold" display="0">
                  <p:stCondLst>
                    <p:cond delay="indefinite"/>
                  </p:stCondLst>
                  <p:endCondLst>
                    <p:cond evt="onStopAudio" delay="0">
                      <p:tgtEl>
                        <p:sldTgt/>
                      </p:tgtEl>
                    </p:cond>
                  </p:endCondLst>
                </p:cTn>
                <p:tgtEl>
                  <p:spTgt spid="5"/>
                </p:tgtEl>
              </p:cMediaNode>
            </p:audio>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6D79857D-6BF3-0AF9-DE93-8B5D63EEB239}"/>
              </a:ext>
            </a:extLst>
          </p:cNvPr>
          <p:cNvPicPr>
            <a:picLocks noChangeAspect="1" noChangeArrowheads="1"/>
          </p:cNvPicPr>
          <p:nvPr/>
        </p:nvPicPr>
        <p:blipFill>
          <a:blip r:embed="rId4">
            <a:alphaModFix amt="35000"/>
            <a:extLst>
              <a:ext uri="{28A0092B-C50C-407E-A947-70E740481C1C}">
                <a14:useLocalDpi xmlns:a14="http://schemas.microsoft.com/office/drawing/2010/main" val="0"/>
              </a:ext>
            </a:extLst>
          </a:blip>
          <a:srcRect t="12670" b="43315"/>
          <a:stretch/>
        </p:blipFill>
        <p:spPr bwMode="auto">
          <a:xfrm>
            <a:off x="-3176" y="-9256"/>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5139532" y="203994"/>
            <a:ext cx="8534400" cy="1507067"/>
          </a:xfrm>
        </p:spPr>
        <p:txBody>
          <a:bodyPr vert="horz" lIns="91440" tIns="45720" rIns="91440" bIns="45720" rtlCol="0" anchor="ctr">
            <a:normAutofit/>
          </a:bodyPr>
          <a:lstStyle/>
          <a:p>
            <a:r>
              <a:rPr lang="en-US" sz="4400" dirty="0"/>
              <a:t>Project Description</a:t>
            </a:r>
          </a:p>
        </p:txBody>
      </p:sp>
      <p:sp>
        <p:nvSpPr>
          <p:cNvPr id="7" name="TextBox 6">
            <a:extLst>
              <a:ext uri="{FF2B5EF4-FFF2-40B4-BE49-F238E27FC236}">
                <a16:creationId xmlns:a16="http://schemas.microsoft.com/office/drawing/2014/main" id="{C363929E-B044-9766-9E94-960880BA3B5F}"/>
              </a:ext>
            </a:extLst>
          </p:cNvPr>
          <p:cNvSpPr txBox="1"/>
          <p:nvPr/>
        </p:nvSpPr>
        <p:spPr>
          <a:xfrm>
            <a:off x="2170176" y="2085965"/>
            <a:ext cx="10021824" cy="3385542"/>
          </a:xfrm>
          <a:prstGeom prst="rect">
            <a:avLst/>
          </a:prstGeom>
          <a:noFill/>
        </p:spPr>
        <p:txBody>
          <a:bodyPr wrap="square" rtlCol="0">
            <a:spAutoFit/>
          </a:bodyPr>
          <a:lstStyle/>
          <a:p>
            <a:r>
              <a:rPr lang="en-US" sz="2800" b="1" dirty="0"/>
              <a:t>Key Functions:</a:t>
            </a:r>
          </a:p>
          <a:p>
            <a:pPr marL="285750" indent="-285750">
              <a:buFont typeface="Arial" panose="020B0604020202020204" pitchFamily="34" charset="0"/>
              <a:buChar char="•"/>
            </a:pPr>
            <a:r>
              <a:rPr lang="en-US" sz="2800" dirty="0"/>
              <a:t>Solar-powered system with tracking for maximum energy capture</a:t>
            </a:r>
          </a:p>
          <a:p>
            <a:pPr marL="285750" indent="-285750">
              <a:buFont typeface="Arial" panose="020B0604020202020204" pitchFamily="34" charset="0"/>
              <a:buChar char="•"/>
            </a:pPr>
            <a:r>
              <a:rPr lang="en-US" sz="2800" dirty="0"/>
              <a:t>Load cell to detect bird weight</a:t>
            </a:r>
          </a:p>
          <a:p>
            <a:pPr marL="285750" indent="-285750">
              <a:buFont typeface="Arial" panose="020B0604020202020204" pitchFamily="34" charset="0"/>
              <a:buChar char="•"/>
            </a:pPr>
            <a:r>
              <a:rPr lang="en-US" sz="2800" dirty="0"/>
              <a:t>Servo-controlled food gate</a:t>
            </a:r>
          </a:p>
          <a:p>
            <a:pPr marL="285750" indent="-285750">
              <a:buFont typeface="Arial" panose="020B0604020202020204" pitchFamily="34" charset="0"/>
              <a:buChar char="•"/>
            </a:pPr>
            <a:r>
              <a:rPr lang="en-US" sz="2800" dirty="0"/>
              <a:t>Light sensors to track day/night cycles</a:t>
            </a:r>
          </a:p>
          <a:p>
            <a:pPr marL="285750" indent="-285750">
              <a:buFont typeface="Arial" panose="020B0604020202020204" pitchFamily="34" charset="0"/>
              <a:buChar char="•"/>
            </a:pPr>
            <a:r>
              <a:rPr lang="en-US" sz="2800" dirty="0"/>
              <a:t>Food level monitoring</a:t>
            </a:r>
          </a:p>
          <a:p>
            <a:pPr marL="285750" indent="-285750">
              <a:buFont typeface="Arial" panose="020B0604020202020204" pitchFamily="34" charset="0"/>
              <a:buChar char="•"/>
            </a:pPr>
            <a:r>
              <a:rPr lang="en-US" sz="2800" dirty="0"/>
              <a:t>Safety sensors to protect birds from gate movement</a:t>
            </a:r>
          </a:p>
          <a:p>
            <a:pPr marL="285750" indent="-285750">
              <a:buFont typeface="Arial" panose="020B0604020202020204" pitchFamily="34" charset="0"/>
              <a:buChar char="•"/>
            </a:pPr>
            <a:endParaRPr lang="en-US" dirty="0"/>
          </a:p>
        </p:txBody>
      </p:sp>
      <p:pic>
        <p:nvPicPr>
          <p:cNvPr id="4" name="Slide 5">
            <a:hlinkClick r:id="" action="ppaction://media"/>
            <a:extLst>
              <a:ext uri="{FF2B5EF4-FFF2-40B4-BE49-F238E27FC236}">
                <a16:creationId xmlns:a16="http://schemas.microsoft.com/office/drawing/2014/main" id="{B5964E05-8E90-90F4-BE82-573DA03C8DE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5474" y="543106"/>
            <a:ext cx="406400" cy="406400"/>
          </a:xfrm>
          <a:prstGeom prst="rect">
            <a:avLst/>
          </a:prstGeom>
        </p:spPr>
      </p:pic>
    </p:spTree>
    <p:extLst>
      <p:ext uri="{BB962C8B-B14F-4D97-AF65-F5344CB8AC3E}">
        <p14:creationId xmlns:p14="http://schemas.microsoft.com/office/powerpoint/2010/main" val="101158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871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9553D963-C014-51C3-CD3C-A7E35810B0DA}"/>
              </a:ext>
            </a:extLst>
          </p:cNvPr>
          <p:cNvPicPr>
            <a:picLocks noChangeAspect="1" noChangeArrowheads="1"/>
          </p:cNvPicPr>
          <p:nvPr/>
        </p:nvPicPr>
        <p:blipFill>
          <a:blip r:embed="rId4">
            <a:alphaModFix amt="40000"/>
            <a:extLst>
              <a:ext uri="{28A0092B-C50C-407E-A947-70E740481C1C}">
                <a14:useLocalDpi xmlns:a14="http://schemas.microsoft.com/office/drawing/2010/main" val="0"/>
              </a:ext>
            </a:extLst>
          </a:blip>
          <a:srcRect l="5254" r="7190"/>
          <a:stretch/>
        </p:blipFill>
        <p:spPr bwMode="auto">
          <a:xfrm>
            <a:off x="-3175" y="0"/>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2433229" y="169676"/>
            <a:ext cx="8001000" cy="1012152"/>
          </a:xfrm>
        </p:spPr>
        <p:txBody>
          <a:bodyPr vert="horz" lIns="91440" tIns="45720" rIns="91440" bIns="45720" rtlCol="0">
            <a:normAutofit/>
          </a:bodyPr>
          <a:lstStyle/>
          <a:p>
            <a:r>
              <a:rPr lang="en-US" sz="5400" dirty="0"/>
              <a:t>How to Use It</a:t>
            </a:r>
          </a:p>
        </p:txBody>
      </p:sp>
      <p:sp>
        <p:nvSpPr>
          <p:cNvPr id="3" name="Rectangle 1">
            <a:extLst>
              <a:ext uri="{FF2B5EF4-FFF2-40B4-BE49-F238E27FC236}">
                <a16:creationId xmlns:a16="http://schemas.microsoft.com/office/drawing/2014/main" id="{7394981D-5DDE-88CA-90FA-F9616231ED4A}"/>
              </a:ext>
            </a:extLst>
          </p:cNvPr>
          <p:cNvSpPr>
            <a:spLocks noGrp="1" noChangeArrowheads="1"/>
          </p:cNvSpPr>
          <p:nvPr>
            <p:ph type="subTitle" idx="1"/>
          </p:nvPr>
        </p:nvSpPr>
        <p:spPr bwMode="auto">
          <a:xfrm>
            <a:off x="2317183" y="2005927"/>
            <a:ext cx="9523376"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Place the bird feeder outdoors</a:t>
            </a:r>
            <a:r>
              <a:rPr kumimoji="0" lang="en-US" altLang="en-US" sz="2400" b="0" i="0" u="none" strike="noStrike" cap="none" normalizeH="0" baseline="0" dirty="0">
                <a:ln>
                  <a:noFill/>
                </a:ln>
                <a:solidFill>
                  <a:schemeClr val="tx1"/>
                </a:solidFill>
                <a:effectLst/>
                <a:latin typeface="Arial" panose="020B0604020202020204" pitchFamily="34" charset="0"/>
              </a:rPr>
              <a:t> where it can get full sunlight.</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Attach the solar tracker</a:t>
            </a:r>
            <a:r>
              <a:rPr kumimoji="0" lang="en-US" altLang="en-US" sz="2400" b="0" i="0" u="none" strike="noStrike" cap="none" normalizeH="0" baseline="0" dirty="0">
                <a:ln>
                  <a:noFill/>
                </a:ln>
                <a:solidFill>
                  <a:schemeClr val="tx1"/>
                </a:solidFill>
                <a:effectLst/>
                <a:latin typeface="Arial" panose="020B0604020202020204" pitchFamily="34" charset="0"/>
              </a:rPr>
              <a:t>, making sure it can move freely and </a:t>
            </a:r>
          </a:p>
          <a:p>
            <a:pPr marR="0" lvl="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dirty="0">
                <a:ln>
                  <a:noFill/>
                </a:ln>
                <a:solidFill>
                  <a:schemeClr val="tx1"/>
                </a:solidFill>
                <a:effectLst/>
                <a:latin typeface="Arial" panose="020B0604020202020204" pitchFamily="34" charset="0"/>
              </a:rPr>
              <a:t>follow the sun.</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Fill the food container</a:t>
            </a:r>
            <a:r>
              <a:rPr kumimoji="0" lang="en-US" altLang="en-US" sz="2400" b="0" i="0" u="none" strike="noStrike" cap="none" normalizeH="0" baseline="0" dirty="0">
                <a:ln>
                  <a:noFill/>
                </a:ln>
                <a:solidFill>
                  <a:schemeClr val="tx1"/>
                </a:solidFill>
                <a:effectLst/>
                <a:latin typeface="Arial" panose="020B0604020202020204" pitchFamily="34" charset="0"/>
              </a:rPr>
              <a:t> through the top hatch.</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Turn on the system</a:t>
            </a:r>
            <a:r>
              <a:rPr kumimoji="0" lang="en-US" altLang="en-US" sz="2400" b="0" i="0" u="none" strike="noStrike" cap="none" normalizeH="0" baseline="0" dirty="0">
                <a:ln>
                  <a:noFill/>
                </a:ln>
                <a:solidFill>
                  <a:schemeClr val="tx1"/>
                </a:solidFill>
                <a:effectLst/>
                <a:latin typeface="Arial" panose="020B0604020202020204" pitchFamily="34" charset="0"/>
              </a:rPr>
              <a:t> – the Raspberry Pi Pico W will automatically </a:t>
            </a:r>
          </a:p>
          <a:p>
            <a:pPr marR="0" lvl="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dirty="0">
                <a:ln>
                  <a:noFill/>
                </a:ln>
                <a:solidFill>
                  <a:schemeClr val="tx1"/>
                </a:solidFill>
                <a:effectLst/>
                <a:latin typeface="Arial" panose="020B0604020202020204" pitchFamily="34" charset="0"/>
              </a:rPr>
              <a:t>start all functions.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The feeder runs on its own</a:t>
            </a:r>
            <a:r>
              <a:rPr kumimoji="0" lang="en-US" altLang="en-US" sz="2400" b="0" i="0" u="none" strike="noStrike" cap="none" normalizeH="0" baseline="0" dirty="0">
                <a:ln>
                  <a:noFill/>
                </a:ln>
                <a:solidFill>
                  <a:schemeClr val="tx1"/>
                </a:solidFill>
                <a:effectLst/>
                <a:latin typeface="Arial" panose="020B0604020202020204" pitchFamily="34" charset="0"/>
              </a:rPr>
              <a:t>:</a:t>
            </a:r>
          </a:p>
          <a:p>
            <a:pPr marL="742950" lvl="1" indent="-285750" algn="l" eaLnBrk="0" fontAlgn="base" hangingPunct="0">
              <a:lnSpc>
                <a:spcPct val="100000"/>
              </a:lnSpc>
              <a:spcBef>
                <a:spcPct val="0"/>
              </a:spcBef>
              <a:spcAft>
                <a:spcPct val="0"/>
              </a:spcAft>
              <a:buSzTx/>
              <a:buFont typeface="Arial" panose="020B0604020202020204" pitchFamily="34" charset="0"/>
              <a:buChar char="•"/>
            </a:pPr>
            <a:r>
              <a:rPr kumimoji="0" lang="en-US" altLang="en-US" sz="2400" b="0" i="0" u="none" strike="noStrike" cap="none" normalizeH="0" baseline="0" dirty="0">
                <a:ln>
                  <a:noFill/>
                </a:ln>
                <a:solidFill>
                  <a:schemeClr val="tx1"/>
                </a:solidFill>
                <a:effectLst/>
                <a:latin typeface="Arial" panose="020B0604020202020204" pitchFamily="34" charset="0"/>
              </a:rPr>
              <a:t>	Sensors check weight to allow only birds.</a:t>
            </a:r>
          </a:p>
          <a:p>
            <a:pPr marL="742950" lvl="1" indent="-285750" algn="l" eaLnBrk="0" fontAlgn="base" hangingPunct="0">
              <a:lnSpc>
                <a:spcPct val="100000"/>
              </a:lnSpc>
              <a:spcBef>
                <a:spcPct val="0"/>
              </a:spcBef>
              <a:spcAft>
                <a:spcPct val="0"/>
              </a:spcAft>
              <a:buSzTx/>
              <a:buFont typeface="Arial" panose="020B0604020202020204" pitchFamily="34" charset="0"/>
              <a:buChar char="•"/>
            </a:pPr>
            <a:r>
              <a:rPr kumimoji="0" lang="en-US" altLang="en-US" sz="2400" b="0" i="0" u="none" strike="noStrike" cap="none" normalizeH="0" baseline="0" dirty="0">
                <a:ln>
                  <a:noFill/>
                </a:ln>
                <a:solidFill>
                  <a:schemeClr val="tx1"/>
                </a:solidFill>
                <a:effectLst/>
                <a:latin typeface="Arial" panose="020B0604020202020204" pitchFamily="34" charset="0"/>
              </a:rPr>
              <a:t>	A servo dispenses food in small portions.</a:t>
            </a:r>
          </a:p>
          <a:p>
            <a:pPr marL="742950" lvl="1" indent="-285750" algn="l" eaLnBrk="0" fontAlgn="base" hangingPunct="0">
              <a:lnSpc>
                <a:spcPct val="100000"/>
              </a:lnSpc>
              <a:spcBef>
                <a:spcPct val="0"/>
              </a:spcBef>
              <a:spcAft>
                <a:spcPct val="0"/>
              </a:spcAft>
              <a:buSzTx/>
              <a:buFont typeface="Arial" panose="020B0604020202020204" pitchFamily="34" charset="0"/>
              <a:buChar char="•"/>
            </a:pPr>
            <a:r>
              <a:rPr kumimoji="0" lang="en-US" altLang="en-US" sz="2400" b="0" i="0" u="none" strike="noStrike" cap="none" normalizeH="0" baseline="0" dirty="0">
                <a:ln>
                  <a:noFill/>
                </a:ln>
                <a:solidFill>
                  <a:schemeClr val="tx1"/>
                </a:solidFill>
                <a:effectLst/>
                <a:latin typeface="Arial" panose="020B0604020202020204" pitchFamily="34" charset="0"/>
              </a:rPr>
              <a:t>	Sensor errors are detected and logged.</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At night</a:t>
            </a:r>
            <a:r>
              <a:rPr kumimoji="0" lang="en-US" altLang="en-US" sz="2400" b="0" i="0" u="none" strike="noStrike" cap="none" normalizeH="0" baseline="0" dirty="0">
                <a:ln>
                  <a:noFill/>
                </a:ln>
                <a:solidFill>
                  <a:schemeClr val="tx1"/>
                </a:solidFill>
                <a:effectLst/>
                <a:latin typeface="Arial" panose="020B0604020202020204" pitchFamily="34" charset="0"/>
              </a:rPr>
              <a:t>, the system goes into standby mode.</a:t>
            </a:r>
          </a:p>
        </p:txBody>
      </p:sp>
      <p:pic>
        <p:nvPicPr>
          <p:cNvPr id="5" name="Slide 6">
            <a:hlinkClick r:id="" action="ppaction://media"/>
            <a:extLst>
              <a:ext uri="{FF2B5EF4-FFF2-40B4-BE49-F238E27FC236}">
                <a16:creationId xmlns:a16="http://schemas.microsoft.com/office/drawing/2014/main" id="{FC4CC1CA-2A16-EE75-513B-A84B1800295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503601" y="472552"/>
            <a:ext cx="406400" cy="406400"/>
          </a:xfrm>
          <a:prstGeom prst="rect">
            <a:avLst/>
          </a:prstGeom>
        </p:spPr>
      </p:pic>
    </p:spTree>
    <p:extLst>
      <p:ext uri="{BB962C8B-B14F-4D97-AF65-F5344CB8AC3E}">
        <p14:creationId xmlns:p14="http://schemas.microsoft.com/office/powerpoint/2010/main" val="2137373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126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030" name="Group 1029">
            <a:extLst>
              <a:ext uri="{FF2B5EF4-FFF2-40B4-BE49-F238E27FC236}">
                <a16:creationId xmlns:a16="http://schemas.microsoft.com/office/drawing/2014/main" id="{EF58D138-35FF-4A3E-9FCD-A6044FD3CB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031" name="Rectangle 1030">
              <a:extLst>
                <a:ext uri="{FF2B5EF4-FFF2-40B4-BE49-F238E27FC236}">
                  <a16:creationId xmlns:a16="http://schemas.microsoft.com/office/drawing/2014/main" id="{F5BD0798-598F-4D8A-86B1-B5EFC74440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2" name="Picture 2">
              <a:extLst>
                <a:ext uri="{FF2B5EF4-FFF2-40B4-BE49-F238E27FC236}">
                  <a16:creationId xmlns:a16="http://schemas.microsoft.com/office/drawing/2014/main" id="{AC94F2E1-5E1D-4DE4-876F-B863EF537693}"/>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1533790" y="218282"/>
            <a:ext cx="8830733" cy="936096"/>
          </a:xfrm>
        </p:spPr>
        <p:txBody>
          <a:bodyPr>
            <a:normAutofit/>
          </a:bodyPr>
          <a:lstStyle/>
          <a:p>
            <a:r>
              <a:rPr lang="en-US" sz="4400" dirty="0"/>
              <a:t>Block Diagram</a:t>
            </a:r>
          </a:p>
        </p:txBody>
      </p:sp>
      <p:grpSp>
        <p:nvGrpSpPr>
          <p:cNvPr id="1034" name="Group 1033">
            <a:extLst>
              <a:ext uri="{FF2B5EF4-FFF2-40B4-BE49-F238E27FC236}">
                <a16:creationId xmlns:a16="http://schemas.microsoft.com/office/drawing/2014/main" id="{B6B0FEEE-81F6-4CFD-9F19-7422C2BBB7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35" name="Rectangle 5">
              <a:extLst>
                <a:ext uri="{FF2B5EF4-FFF2-40B4-BE49-F238E27FC236}">
                  <a16:creationId xmlns:a16="http://schemas.microsoft.com/office/drawing/2014/main" id="{610875A9-E6B1-4A9E-8D06-56271808AF8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036" name="Freeform 6">
              <a:extLst>
                <a:ext uri="{FF2B5EF4-FFF2-40B4-BE49-F238E27FC236}">
                  <a16:creationId xmlns:a16="http://schemas.microsoft.com/office/drawing/2014/main" id="{3568C212-C192-4F35-9EDA-FFAFA2620E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37" name="Freeform 7">
              <a:extLst>
                <a:ext uri="{FF2B5EF4-FFF2-40B4-BE49-F238E27FC236}">
                  <a16:creationId xmlns:a16="http://schemas.microsoft.com/office/drawing/2014/main" id="{3AB2D5B1-4EF5-411D-98F9-332CE875D0E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38" name="Freeform 8">
              <a:extLst>
                <a:ext uri="{FF2B5EF4-FFF2-40B4-BE49-F238E27FC236}">
                  <a16:creationId xmlns:a16="http://schemas.microsoft.com/office/drawing/2014/main" id="{901DF0D0-5B9C-4A92-A0C5-F70CC77B4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39" name="Freeform 9">
              <a:extLst>
                <a:ext uri="{FF2B5EF4-FFF2-40B4-BE49-F238E27FC236}">
                  <a16:creationId xmlns:a16="http://schemas.microsoft.com/office/drawing/2014/main" id="{0E44C639-7E08-4ED9-87D3-7E1DEBD17F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40" name="Freeform 10">
              <a:extLst>
                <a:ext uri="{FF2B5EF4-FFF2-40B4-BE49-F238E27FC236}">
                  <a16:creationId xmlns:a16="http://schemas.microsoft.com/office/drawing/2014/main" id="{8D55EDFE-6B27-4CEF-A149-DE03F25854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41" name="Freeform 11">
              <a:extLst>
                <a:ext uri="{FF2B5EF4-FFF2-40B4-BE49-F238E27FC236}">
                  <a16:creationId xmlns:a16="http://schemas.microsoft.com/office/drawing/2014/main" id="{899753F1-0A7C-4019-B0D4-98E8D65551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42" name="Freeform 12">
              <a:extLst>
                <a:ext uri="{FF2B5EF4-FFF2-40B4-BE49-F238E27FC236}">
                  <a16:creationId xmlns:a16="http://schemas.microsoft.com/office/drawing/2014/main" id="{2E46CC92-32DE-4118-9922-E40E32D0C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43" name="Freeform 13">
              <a:extLst>
                <a:ext uri="{FF2B5EF4-FFF2-40B4-BE49-F238E27FC236}">
                  <a16:creationId xmlns:a16="http://schemas.microsoft.com/office/drawing/2014/main" id="{6E837780-3EEC-4D7C-AE0A-B85D4B4D7A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44" name="Freeform 14">
              <a:extLst>
                <a:ext uri="{FF2B5EF4-FFF2-40B4-BE49-F238E27FC236}">
                  <a16:creationId xmlns:a16="http://schemas.microsoft.com/office/drawing/2014/main" id="{FF9C7BD2-1595-4FB5-84CC-08DBE10EF2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45" name="Freeform 15">
              <a:extLst>
                <a:ext uri="{FF2B5EF4-FFF2-40B4-BE49-F238E27FC236}">
                  <a16:creationId xmlns:a16="http://schemas.microsoft.com/office/drawing/2014/main" id="{223B4D7F-AAB4-4C07-8497-AC90FC7AC8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46" name="Line 16">
              <a:extLst>
                <a:ext uri="{FF2B5EF4-FFF2-40B4-BE49-F238E27FC236}">
                  <a16:creationId xmlns:a16="http://schemas.microsoft.com/office/drawing/2014/main" id="{BF0BC434-CADA-4A14-9CC4-514A8AC0AD81}"/>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1047" name="Freeform 17">
              <a:extLst>
                <a:ext uri="{FF2B5EF4-FFF2-40B4-BE49-F238E27FC236}">
                  <a16:creationId xmlns:a16="http://schemas.microsoft.com/office/drawing/2014/main" id="{64B93112-5E7A-4AD7-9F08-EC9DE3B7AB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48" name="Freeform 18">
              <a:extLst>
                <a:ext uri="{FF2B5EF4-FFF2-40B4-BE49-F238E27FC236}">
                  <a16:creationId xmlns:a16="http://schemas.microsoft.com/office/drawing/2014/main" id="{104C40EC-49BC-4BF4-9B0F-36413F92C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49" name="Freeform 19">
              <a:extLst>
                <a:ext uri="{FF2B5EF4-FFF2-40B4-BE49-F238E27FC236}">
                  <a16:creationId xmlns:a16="http://schemas.microsoft.com/office/drawing/2014/main" id="{490CF2A3-97A8-4A5C-AA71-F66D5EFB6F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50" name="Freeform 20">
              <a:extLst>
                <a:ext uri="{FF2B5EF4-FFF2-40B4-BE49-F238E27FC236}">
                  <a16:creationId xmlns:a16="http://schemas.microsoft.com/office/drawing/2014/main" id="{AD278AAA-5D43-4120-94A8-8CABD2B2D4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51" name="Rectangle 21">
              <a:extLst>
                <a:ext uri="{FF2B5EF4-FFF2-40B4-BE49-F238E27FC236}">
                  <a16:creationId xmlns:a16="http://schemas.microsoft.com/office/drawing/2014/main" id="{4063DBF1-AA0B-41AE-B075-3592DD039E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052" name="Freeform 22">
              <a:extLst>
                <a:ext uri="{FF2B5EF4-FFF2-40B4-BE49-F238E27FC236}">
                  <a16:creationId xmlns:a16="http://schemas.microsoft.com/office/drawing/2014/main" id="{084C0B7D-251C-4399-AF81-3D417E6CCA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53" name="Freeform 23">
              <a:extLst>
                <a:ext uri="{FF2B5EF4-FFF2-40B4-BE49-F238E27FC236}">
                  <a16:creationId xmlns:a16="http://schemas.microsoft.com/office/drawing/2014/main" id="{41CBB601-6248-4C6A-8CE0-EDE956CA67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54" name="Freeform 24">
              <a:extLst>
                <a:ext uri="{FF2B5EF4-FFF2-40B4-BE49-F238E27FC236}">
                  <a16:creationId xmlns:a16="http://schemas.microsoft.com/office/drawing/2014/main" id="{61217433-E7AF-4C9E-B859-8B51FDE44F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55" name="Freeform 25">
              <a:extLst>
                <a:ext uri="{FF2B5EF4-FFF2-40B4-BE49-F238E27FC236}">
                  <a16:creationId xmlns:a16="http://schemas.microsoft.com/office/drawing/2014/main" id="{83750ECC-2687-4D3D-AF82-9D55F4A956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56" name="Freeform 26">
              <a:extLst>
                <a:ext uri="{FF2B5EF4-FFF2-40B4-BE49-F238E27FC236}">
                  <a16:creationId xmlns:a16="http://schemas.microsoft.com/office/drawing/2014/main" id="{481712CE-D3D3-48A9-9194-29514E8264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57" name="Freeform 27">
              <a:extLst>
                <a:ext uri="{FF2B5EF4-FFF2-40B4-BE49-F238E27FC236}">
                  <a16:creationId xmlns:a16="http://schemas.microsoft.com/office/drawing/2014/main" id="{AFDCA284-1452-42D7-8188-8DBBF55001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58" name="Freeform 28">
              <a:extLst>
                <a:ext uri="{FF2B5EF4-FFF2-40B4-BE49-F238E27FC236}">
                  <a16:creationId xmlns:a16="http://schemas.microsoft.com/office/drawing/2014/main" id="{84621BF2-B93B-49DE-A0E9-7DB87A12DF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59" name="Freeform 29">
              <a:extLst>
                <a:ext uri="{FF2B5EF4-FFF2-40B4-BE49-F238E27FC236}">
                  <a16:creationId xmlns:a16="http://schemas.microsoft.com/office/drawing/2014/main" id="{23D257B1-AE83-4340-9A3D-9AF67475D5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60" name="Freeform 30">
              <a:extLst>
                <a:ext uri="{FF2B5EF4-FFF2-40B4-BE49-F238E27FC236}">
                  <a16:creationId xmlns:a16="http://schemas.microsoft.com/office/drawing/2014/main" id="{48C080A8-F687-4FC3-85A0-06C260CA40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61" name="Freeform 31">
              <a:extLst>
                <a:ext uri="{FF2B5EF4-FFF2-40B4-BE49-F238E27FC236}">
                  <a16:creationId xmlns:a16="http://schemas.microsoft.com/office/drawing/2014/main" id="{A63FB1C6-D023-4C54-8D8E-319888E058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grpSp>
      <p:grpSp>
        <p:nvGrpSpPr>
          <p:cNvPr id="1063" name="Group 1062">
            <a:extLst>
              <a:ext uri="{FF2B5EF4-FFF2-40B4-BE49-F238E27FC236}">
                <a16:creationId xmlns:a16="http://schemas.microsoft.com/office/drawing/2014/main" id="{ED8042C1-215E-4C21-BB6B-38C5EE4694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064" name="Freeform 32">
              <a:extLst>
                <a:ext uri="{FF2B5EF4-FFF2-40B4-BE49-F238E27FC236}">
                  <a16:creationId xmlns:a16="http://schemas.microsoft.com/office/drawing/2014/main" id="{134E4A6E-1602-4ED8-95F4-2649025B44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65" name="Freeform 33">
              <a:extLst>
                <a:ext uri="{FF2B5EF4-FFF2-40B4-BE49-F238E27FC236}">
                  <a16:creationId xmlns:a16="http://schemas.microsoft.com/office/drawing/2014/main" id="{E26FC114-5BB0-453D-9D96-4A82F7EB73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66" name="Freeform 34">
              <a:extLst>
                <a:ext uri="{FF2B5EF4-FFF2-40B4-BE49-F238E27FC236}">
                  <a16:creationId xmlns:a16="http://schemas.microsoft.com/office/drawing/2014/main" id="{42DD29BE-7338-48CF-A8E4-AE63B9474A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67" name="Freeform 35">
              <a:extLst>
                <a:ext uri="{FF2B5EF4-FFF2-40B4-BE49-F238E27FC236}">
                  <a16:creationId xmlns:a16="http://schemas.microsoft.com/office/drawing/2014/main" id="{38DA003C-8448-4B2C-AFEC-8354C0FCF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68" name="Freeform 36">
              <a:extLst>
                <a:ext uri="{FF2B5EF4-FFF2-40B4-BE49-F238E27FC236}">
                  <a16:creationId xmlns:a16="http://schemas.microsoft.com/office/drawing/2014/main" id="{444007C8-E852-4C4C-B866-1F029E7D34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69" name="Freeform 37">
              <a:extLst>
                <a:ext uri="{FF2B5EF4-FFF2-40B4-BE49-F238E27FC236}">
                  <a16:creationId xmlns:a16="http://schemas.microsoft.com/office/drawing/2014/main" id="{93687523-D874-491A-A0CA-5C46712A92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70" name="Freeform 38">
              <a:extLst>
                <a:ext uri="{FF2B5EF4-FFF2-40B4-BE49-F238E27FC236}">
                  <a16:creationId xmlns:a16="http://schemas.microsoft.com/office/drawing/2014/main" id="{8B54C82F-6BF1-43CD-8E37-69E9A44A8D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71" name="Freeform 39">
              <a:extLst>
                <a:ext uri="{FF2B5EF4-FFF2-40B4-BE49-F238E27FC236}">
                  <a16:creationId xmlns:a16="http://schemas.microsoft.com/office/drawing/2014/main" id="{7319E2D4-6B6C-40D8-BED9-458580829D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72" name="Freeform 40">
              <a:extLst>
                <a:ext uri="{FF2B5EF4-FFF2-40B4-BE49-F238E27FC236}">
                  <a16:creationId xmlns:a16="http://schemas.microsoft.com/office/drawing/2014/main" id="{12E07592-0C27-4DBF-9DCB-3629BB6DE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73" name="Rectangle 41">
              <a:extLst>
                <a:ext uri="{FF2B5EF4-FFF2-40B4-BE49-F238E27FC236}">
                  <a16:creationId xmlns:a16="http://schemas.microsoft.com/office/drawing/2014/main" id="{9EA2E577-F748-4C1C-BD16-8356C2F763F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grpSp>
      <p:pic>
        <p:nvPicPr>
          <p:cNvPr id="3" name="Picture 2">
            <a:extLst>
              <a:ext uri="{FF2B5EF4-FFF2-40B4-BE49-F238E27FC236}">
                <a16:creationId xmlns:a16="http://schemas.microsoft.com/office/drawing/2014/main" id="{56A7F6AE-7DEE-73FC-288F-257D97E636C7}"/>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706616" y="1553193"/>
            <a:ext cx="8723206" cy="4668220"/>
          </a:xfrm>
          <a:prstGeom prst="rect">
            <a:avLst/>
          </a:prstGeom>
          <a:noFill/>
          <a:ln>
            <a:noFill/>
          </a:ln>
        </p:spPr>
      </p:pic>
      <p:pic>
        <p:nvPicPr>
          <p:cNvPr id="4" name="Slide 7">
            <a:hlinkClick r:id="" action="ppaction://media"/>
            <a:extLst>
              <a:ext uri="{FF2B5EF4-FFF2-40B4-BE49-F238E27FC236}">
                <a16:creationId xmlns:a16="http://schemas.microsoft.com/office/drawing/2014/main" id="{FAE4101F-2FB4-1DFF-E0FB-E1BF358684F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648626" y="523876"/>
            <a:ext cx="406400" cy="406400"/>
          </a:xfrm>
          <a:prstGeom prst="rect">
            <a:avLst/>
          </a:prstGeom>
        </p:spPr>
      </p:pic>
    </p:spTree>
    <p:extLst>
      <p:ext uri="{BB962C8B-B14F-4D97-AF65-F5344CB8AC3E}">
        <p14:creationId xmlns:p14="http://schemas.microsoft.com/office/powerpoint/2010/main" val="1588530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 presetClass="mediacall" presetSubtype="0" fill="hold" nodeType="withEffect">
                                  <p:stCondLst>
                                    <p:cond delay="500"/>
                                  </p:stCondLst>
                                  <p:childTnLst>
                                    <p:cmd type="call" cmd="playFrom(0.0)">
                                      <p:cBhvr>
                                        <p:cTn id="9" dur="5667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2761495" y="-104775"/>
            <a:ext cx="8001000" cy="1057276"/>
          </a:xfrm>
        </p:spPr>
        <p:txBody>
          <a:bodyPr>
            <a:normAutofit/>
          </a:bodyPr>
          <a:lstStyle/>
          <a:p>
            <a:r>
              <a:rPr lang="en-US" dirty="0"/>
              <a:t>Detailed Schematic</a:t>
            </a:r>
          </a:p>
        </p:txBody>
      </p:sp>
      <p:pic>
        <p:nvPicPr>
          <p:cNvPr id="3" name="Picture 2" descr="A diagram of a machine&#10;&#10;AI-generated content may be incorrect.">
            <a:extLst>
              <a:ext uri="{FF2B5EF4-FFF2-40B4-BE49-F238E27FC236}">
                <a16:creationId xmlns:a16="http://schemas.microsoft.com/office/drawing/2014/main" id="{74DE7E56-4EF4-80E7-1CF3-D629CA292BEF}"/>
              </a:ext>
            </a:extLst>
          </p:cNvPr>
          <p:cNvPicPr>
            <a:picLocks noChangeAspect="1"/>
          </p:cNvPicPr>
          <p:nvPr/>
        </p:nvPicPr>
        <p:blipFill>
          <a:blip r:embed="rId4"/>
          <a:stretch>
            <a:fillRect/>
          </a:stretch>
        </p:blipFill>
        <p:spPr>
          <a:xfrm>
            <a:off x="3124200" y="1336040"/>
            <a:ext cx="6705600" cy="4722576"/>
          </a:xfrm>
          <a:prstGeom prst="rect">
            <a:avLst/>
          </a:prstGeom>
        </p:spPr>
      </p:pic>
      <p:pic>
        <p:nvPicPr>
          <p:cNvPr id="4" name="Slide 8">
            <a:hlinkClick r:id="" action="ppaction://media"/>
            <a:extLst>
              <a:ext uri="{FF2B5EF4-FFF2-40B4-BE49-F238E27FC236}">
                <a16:creationId xmlns:a16="http://schemas.microsoft.com/office/drawing/2014/main" id="{3CA40F87-8785-EE4B-D6B4-2C3FC6571DD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9741" y="423863"/>
            <a:ext cx="406400" cy="406400"/>
          </a:xfrm>
          <a:prstGeom prst="rect">
            <a:avLst/>
          </a:prstGeom>
        </p:spPr>
      </p:pic>
    </p:spTree>
    <p:extLst>
      <p:ext uri="{BB962C8B-B14F-4D97-AF65-F5344CB8AC3E}">
        <p14:creationId xmlns:p14="http://schemas.microsoft.com/office/powerpoint/2010/main" val="510600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 presetClass="mediacall" presetSubtype="0" fill="hold" nodeType="withEffect">
                                  <p:stCondLst>
                                    <p:cond delay="500"/>
                                  </p:stCondLst>
                                  <p:childTnLst>
                                    <p:cmd type="call" cmd="playFrom(0.0)">
                                      <p:cBhvr>
                                        <p:cTn id="9" dur="10011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2761495" y="-104775"/>
            <a:ext cx="8001000" cy="1057276"/>
          </a:xfrm>
        </p:spPr>
        <p:txBody>
          <a:bodyPr>
            <a:normAutofit/>
          </a:bodyPr>
          <a:lstStyle/>
          <a:p>
            <a:r>
              <a:rPr lang="en-US" dirty="0"/>
              <a:t>Detailed Schematic</a:t>
            </a:r>
          </a:p>
        </p:txBody>
      </p:sp>
      <p:pic>
        <p:nvPicPr>
          <p:cNvPr id="4" name="Picture 3">
            <a:extLst>
              <a:ext uri="{FF2B5EF4-FFF2-40B4-BE49-F238E27FC236}">
                <a16:creationId xmlns:a16="http://schemas.microsoft.com/office/drawing/2014/main" id="{FA756FD1-9BBC-3281-4DEF-17FD609395D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124200" y="1323657"/>
            <a:ext cx="7412502" cy="5251314"/>
          </a:xfrm>
          <a:prstGeom prst="rect">
            <a:avLst/>
          </a:prstGeom>
          <a:noFill/>
          <a:ln>
            <a:noFill/>
          </a:ln>
        </p:spPr>
      </p:pic>
      <p:pic>
        <p:nvPicPr>
          <p:cNvPr id="3" name="Sldie 9">
            <a:hlinkClick r:id="" action="ppaction://media"/>
            <a:extLst>
              <a:ext uri="{FF2B5EF4-FFF2-40B4-BE49-F238E27FC236}">
                <a16:creationId xmlns:a16="http://schemas.microsoft.com/office/drawing/2014/main" id="{FDBD080B-E9E1-51A2-568F-C8A811A3138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81610" y="518226"/>
            <a:ext cx="406400" cy="406400"/>
          </a:xfrm>
          <a:prstGeom prst="rect">
            <a:avLst/>
          </a:prstGeom>
        </p:spPr>
      </p:pic>
    </p:spTree>
    <p:extLst>
      <p:ext uri="{BB962C8B-B14F-4D97-AF65-F5344CB8AC3E}">
        <p14:creationId xmlns:p14="http://schemas.microsoft.com/office/powerpoint/2010/main" val="3548032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 presetClass="mediacall" presetSubtype="0" fill="hold" nodeType="withEffect">
                                  <p:stCondLst>
                                    <p:cond delay="500"/>
                                  </p:stCondLst>
                                  <p:childTnLst>
                                    <p:cmd type="call" cmd="playFrom(0.0)">
                                      <p:cBhvr>
                                        <p:cTn id="9" dur="5816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147</TotalTime>
  <Words>423</Words>
  <Application>Microsoft Office PowerPoint</Application>
  <PresentationFormat>Widescreen</PresentationFormat>
  <Paragraphs>50</Paragraphs>
  <Slides>15</Slides>
  <Notes>0</Notes>
  <HiddenSlides>0</HiddenSlides>
  <MMClips>20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Tw Cen MT</vt:lpstr>
      <vt:lpstr>Wingdings 3</vt:lpstr>
      <vt:lpstr>Circuit</vt:lpstr>
      <vt:lpstr>The Smart Bird Feeder</vt:lpstr>
      <vt:lpstr>Project Team 4</vt:lpstr>
      <vt:lpstr>outline</vt:lpstr>
      <vt:lpstr>Introduction</vt:lpstr>
      <vt:lpstr>Project Description</vt:lpstr>
      <vt:lpstr>How to Use It</vt:lpstr>
      <vt:lpstr>Block Diagram</vt:lpstr>
      <vt:lpstr>Detailed Schematic</vt:lpstr>
      <vt:lpstr>Detailed Schematic</vt:lpstr>
      <vt:lpstr>Flowchart</vt:lpstr>
      <vt:lpstr>PowerPoint Presentation</vt:lpstr>
      <vt:lpstr>How It Works</vt:lpstr>
      <vt:lpstr>Parts List and budget</vt:lpstr>
      <vt:lpstr>The Smart Bird Feeder</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Wolf, Valentin</dc:creator>
  <cp:lastModifiedBy>Sean Copple</cp:lastModifiedBy>
  <cp:revision>33</cp:revision>
  <dcterms:created xsi:type="dcterms:W3CDTF">2025-04-28T12:48:41Z</dcterms:created>
  <dcterms:modified xsi:type="dcterms:W3CDTF">2025-06-15T04:09:47Z</dcterms:modified>
</cp:coreProperties>
</file>

<file path=docProps/thumbnail.jpeg>
</file>